
<file path=[Content_Types].xml><?xml version="1.0" encoding="utf-8"?>
<Types xmlns="http://schemas.openxmlformats.org/package/2006/content-types">
  <Default Extension="fntdata" ContentType="application/x-fontdata"/>
  <Default Extension="gif" ContentType="image/gif"/>
  <Default Extension="mkv" ContentType="video/unknown"/>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8"/>
  </p:notesMasterIdLst>
  <p:sldIdLst>
    <p:sldId id="256" r:id="rId2"/>
    <p:sldId id="297" r:id="rId3"/>
    <p:sldId id="277" r:id="rId4"/>
    <p:sldId id="299" r:id="rId5"/>
    <p:sldId id="308" r:id="rId6"/>
    <p:sldId id="309" r:id="rId7"/>
    <p:sldId id="289" r:id="rId8"/>
    <p:sldId id="298" r:id="rId9"/>
    <p:sldId id="290" r:id="rId10"/>
    <p:sldId id="300" r:id="rId11"/>
    <p:sldId id="291" r:id="rId12"/>
    <p:sldId id="301" r:id="rId13"/>
    <p:sldId id="292" r:id="rId14"/>
    <p:sldId id="302" r:id="rId15"/>
    <p:sldId id="303" r:id="rId16"/>
    <p:sldId id="305" r:id="rId17"/>
    <p:sldId id="304" r:id="rId18"/>
    <p:sldId id="293" r:id="rId19"/>
    <p:sldId id="294" r:id="rId20"/>
    <p:sldId id="273" r:id="rId21"/>
    <p:sldId id="295" r:id="rId22"/>
    <p:sldId id="261" r:id="rId23"/>
    <p:sldId id="282" r:id="rId24"/>
    <p:sldId id="296" r:id="rId25"/>
    <p:sldId id="260" r:id="rId26"/>
    <p:sldId id="307"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Fira Sans Extra Condensed" panose="020B0503050000020004" pitchFamily="34" charset="0"/>
      <p:regular r:id="rId33"/>
      <p:bold r:id="rId34"/>
      <p:italic r:id="rId35"/>
      <p:boldItalic r:id="rId36"/>
    </p:embeddedFont>
    <p:embeddedFont>
      <p:font typeface="Fira Sans Extra Condensed SemiBold" panose="020B0604020202020204" charset="0"/>
      <p:regular r:id="rId37"/>
      <p:bold r:id="rId38"/>
      <p:italic r:id="rId39"/>
      <p:boldItalic r:id="rId40"/>
    </p:embeddedFont>
    <p:embeddedFont>
      <p:font typeface="Montserrat Black" panose="00000A00000000000000" pitchFamily="2" charset="0"/>
      <p:bold r:id="rId41"/>
      <p:boldItalic r:id="rId42"/>
    </p:embeddedFont>
    <p:embeddedFont>
      <p:font typeface="Montserrat ExtraBold" panose="00000900000000000000" pitchFamily="2" charset="0"/>
      <p:bold r:id="rId43"/>
      <p:boldItalic r:id="rId44"/>
    </p:embeddedFont>
    <p:embeddedFont>
      <p:font typeface="Roboto" panose="02000000000000000000" pitchFamily="2" charset="0"/>
      <p:regular r:id="rId45"/>
      <p:bold r:id="rId46"/>
      <p:italic r:id="rId47"/>
      <p:boldItalic r:id="rId48"/>
    </p:embeddedFont>
    <p:embeddedFont>
      <p:font typeface="Source Serif Pro" panose="02040603050405020204" pitchFamily="18" charset="0"/>
      <p:regular r:id="rId49"/>
      <p:bold r:id="rId50"/>
      <p:italic r:id="rId51"/>
      <p:boldItalic r:id="rId52"/>
    </p:embeddedFont>
    <p:embeddedFont>
      <p:font typeface="Work Sans"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CFEE"/>
    <a:srgbClr val="668EA6"/>
    <a:srgbClr val="115F8A"/>
    <a:srgbClr val="434343"/>
    <a:srgbClr val="D85211"/>
    <a:srgbClr val="962017"/>
    <a:srgbClr val="00C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33F18A-063D-46F9-8454-D1E297B874C0}">
  <a:tblStyle styleId="{8333F18A-063D-46F9-8454-D1E297B874C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Sem Estilo, Sem Grelh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Estilo Médio 2 - Destaqu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Estilo Escuro 2 - Destaque 3/Destaqu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505E3EF-67EA-436B-97B2-0124C06EBD24}" styleName="Estilo Médio 4 - Destaqu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882" autoAdjust="0"/>
  </p:normalViewPr>
  <p:slideViewPr>
    <p:cSldViewPr snapToGrid="0">
      <p:cViewPr varScale="1">
        <p:scale>
          <a:sx n="72" d="100"/>
          <a:sy n="72" d="100"/>
        </p:scale>
        <p:origin x="111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Bom dia a todos, o trabalho que nos foi proposto realizar tanto na UC de processo clínico eletrónico como na de Aplicações Informáticas em Engenharia Biomédica, tinha como objetivo a elaboração de indicadores relacionados com o Rastreio Auditivo Neonatal Universal, utilizando uma ferramenta de Business </a:t>
            </a:r>
            <a:r>
              <a:rPr lang="pt-PT" dirty="0" err="1"/>
              <a:t>Inteligence</a:t>
            </a:r>
            <a:r>
              <a:rPr lang="pt-PT" dirty="0"/>
              <a: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100" dirty="0">
                <a:effectLst/>
                <a:latin typeface="Calibri" panose="020F0502020204030204" pitchFamily="34" charset="0"/>
                <a:ea typeface="Calibri" panose="020F0502020204030204" pitchFamily="34" charset="0"/>
                <a:cs typeface="Times New Roman" panose="02020603050405020304" pitchFamily="18" charset="0"/>
              </a:rPr>
              <a:t>Para isto recorreu-se a uma script </a:t>
            </a:r>
            <a:r>
              <a:rPr lang="pt-PT" sz="1100" dirty="0" err="1">
                <a:effectLst/>
                <a:latin typeface="Calibri" panose="020F0502020204030204" pitchFamily="34" charset="0"/>
                <a:ea typeface="Calibri" panose="020F0502020204030204" pitchFamily="34" charset="0"/>
                <a:cs typeface="Times New Roman" panose="02020603050405020304" pitchFamily="18" charset="0"/>
              </a:rPr>
              <a:t>python</a:t>
            </a:r>
            <a:r>
              <a:rPr lang="pt-PT" sz="1100" dirty="0">
                <a:effectLst/>
                <a:latin typeface="Calibri" panose="020F0502020204030204" pitchFamily="34" charset="0"/>
                <a:ea typeface="Calibri" panose="020F0502020204030204" pitchFamily="34" charset="0"/>
                <a:cs typeface="Times New Roman" panose="02020603050405020304" pitchFamily="18" charset="0"/>
              </a:rPr>
              <a:t> que por cada linha do ficheiro </a:t>
            </a:r>
            <a:r>
              <a:rPr lang="pt-PT" sz="1100" dirty="0" err="1">
                <a:effectLst/>
                <a:latin typeface="Calibri" panose="020F0502020204030204" pitchFamily="34" charset="0"/>
                <a:ea typeface="Calibri" panose="020F0502020204030204" pitchFamily="34" charset="0"/>
                <a:cs typeface="Times New Roman" panose="02020603050405020304" pitchFamily="18" charset="0"/>
              </a:rPr>
              <a:t>csv</a:t>
            </a:r>
            <a:r>
              <a:rPr lang="pt-PT" sz="1100" dirty="0">
                <a:effectLst/>
                <a:latin typeface="Calibri" panose="020F0502020204030204" pitchFamily="34" charset="0"/>
                <a:ea typeface="Calibri" panose="020F0502020204030204" pitchFamily="34" charset="0"/>
                <a:cs typeface="Times New Roman" panose="02020603050405020304" pitchFamily="18" charset="0"/>
              </a:rPr>
              <a:t>, sendo este o </a:t>
            </a:r>
            <a:r>
              <a:rPr lang="pt-PT" sz="1100" dirty="0" err="1">
                <a:effectLst/>
                <a:latin typeface="Calibri" panose="020F0502020204030204" pitchFamily="34" charset="0"/>
                <a:ea typeface="Calibri" panose="020F0502020204030204" pitchFamily="34" charset="0"/>
                <a:cs typeface="Times New Roman" panose="02020603050405020304" pitchFamily="18" charset="0"/>
              </a:rPr>
              <a:t>dataset</a:t>
            </a:r>
            <a:r>
              <a:rPr lang="pt-PT" sz="1100" dirty="0">
                <a:effectLst/>
                <a:latin typeface="Calibri" panose="020F0502020204030204" pitchFamily="34" charset="0"/>
                <a:ea typeface="Calibri" panose="020F0502020204030204" pitchFamily="34" charset="0"/>
                <a:cs typeface="Times New Roman" panose="02020603050405020304" pitchFamily="18" charset="0"/>
              </a:rPr>
              <a:t> privado fornecido, dividiria cada linha por ponto e vírgula. O resultado deste processo é então tratado de forma a corresponder com as especificações dos diferentes formatos de dados presentes na documentação do </a:t>
            </a:r>
            <a:r>
              <a:rPr lang="pt-PT" sz="1100" dirty="0" err="1">
                <a:effectLst/>
                <a:latin typeface="Calibri" panose="020F0502020204030204" pitchFamily="34" charset="0"/>
                <a:ea typeface="Calibri" panose="020F0502020204030204" pitchFamily="34" charset="0"/>
                <a:cs typeface="Times New Roman" panose="02020603050405020304" pitchFamily="18" charset="0"/>
              </a:rPr>
              <a:t>OpenEHR</a:t>
            </a:r>
            <a:r>
              <a:rPr lang="pt-PT" sz="1100" dirty="0">
                <a:effectLst/>
                <a:latin typeface="Calibri" panose="020F0502020204030204" pitchFamily="34" charset="0"/>
                <a:ea typeface="Calibri" panose="020F0502020204030204" pitchFamily="34" charset="0"/>
                <a:cs typeface="Times New Roman" panose="02020603050405020304" pitchFamily="18" charset="0"/>
              </a:rPr>
              <a:t>, por exemplo, se este correspondesse a um local no </a:t>
            </a:r>
            <a:r>
              <a:rPr lang="pt-PT" sz="1100" dirty="0" err="1">
                <a:effectLst/>
                <a:latin typeface="Calibri" panose="020F0502020204030204" pitchFamily="34" charset="0"/>
                <a:ea typeface="Calibri" panose="020F0502020204030204" pitchFamily="34" charset="0"/>
                <a:cs typeface="Times New Roman" panose="02020603050405020304" pitchFamily="18" charset="0"/>
              </a:rPr>
              <a:t>template</a:t>
            </a:r>
            <a:r>
              <a:rPr lang="pt-PT" sz="1100" dirty="0">
                <a:effectLst/>
                <a:latin typeface="Calibri" panose="020F0502020204030204" pitchFamily="34" charset="0"/>
                <a:ea typeface="Calibri" panose="020F0502020204030204" pitchFamily="34" charset="0"/>
                <a:cs typeface="Times New Roman" panose="02020603050405020304" pitchFamily="18" charset="0"/>
              </a:rPr>
              <a:t> (CLICK) que seria um ‘CODED_TEXT’ teríamos de inserir ‘</a:t>
            </a:r>
            <a:r>
              <a:rPr lang="pt-PT" sz="1100" dirty="0" err="1">
                <a:effectLst/>
                <a:latin typeface="Calibri" panose="020F0502020204030204" pitchFamily="34" charset="0"/>
                <a:ea typeface="Calibri" panose="020F0502020204030204" pitchFamily="34" charset="0"/>
                <a:cs typeface="Times New Roman" panose="02020603050405020304" pitchFamily="18" charset="0"/>
              </a:rPr>
              <a:t>terminology_id</a:t>
            </a:r>
            <a:r>
              <a:rPr lang="pt-PT" sz="1100" dirty="0">
                <a:effectLst/>
                <a:latin typeface="Calibri" panose="020F0502020204030204" pitchFamily="34" charset="0"/>
                <a:ea typeface="Calibri" panose="020F0502020204030204" pitchFamily="34" charset="0"/>
                <a:cs typeface="Times New Roman" panose="02020603050405020304" pitchFamily="18" charset="0"/>
              </a:rPr>
              <a:t>’ assim como ‘</a:t>
            </a:r>
            <a:r>
              <a:rPr lang="pt-PT" sz="1100" dirty="0" err="1">
                <a:effectLst/>
                <a:latin typeface="Calibri" panose="020F0502020204030204" pitchFamily="34" charset="0"/>
                <a:ea typeface="Calibri" panose="020F0502020204030204" pitchFamily="34" charset="0"/>
                <a:cs typeface="Times New Roman" panose="02020603050405020304" pitchFamily="18" charset="0"/>
              </a:rPr>
              <a:t>code_string</a:t>
            </a:r>
            <a:r>
              <a:rPr lang="pt-PT" sz="1100" dirty="0">
                <a:effectLst/>
                <a:latin typeface="Calibri" panose="020F0502020204030204" pitchFamily="34" charset="0"/>
                <a:ea typeface="Calibri" panose="020F0502020204030204" pitchFamily="34" charset="0"/>
                <a:cs typeface="Times New Roman" panose="02020603050405020304" pitchFamily="18" charset="0"/>
              </a:rPr>
              <a:t>’. Todas estas correspondências são feitas através de chaves e valores de um dicionário, assim obtendo-se um dicionário por linha com vários dicionários dentro. Finalmente, cada dicionário que representa uma linha é adicionado a uma lista que por sua vez através do comando </a:t>
            </a:r>
            <a:r>
              <a:rPr lang="pt-PT" sz="1100" dirty="0" err="1">
                <a:effectLst/>
                <a:latin typeface="Calibri" panose="020F0502020204030204" pitchFamily="34" charset="0"/>
                <a:ea typeface="Calibri" panose="020F0502020204030204" pitchFamily="34" charset="0"/>
                <a:cs typeface="Times New Roman" panose="02020603050405020304" pitchFamily="18" charset="0"/>
              </a:rPr>
              <a:t>insert_many</a:t>
            </a:r>
            <a:r>
              <a:rPr lang="pt-PT" sz="1100" dirty="0">
                <a:effectLst/>
                <a:latin typeface="Calibri" panose="020F0502020204030204" pitchFamily="34" charset="0"/>
                <a:ea typeface="Calibri" panose="020F0502020204030204" pitchFamily="34" charset="0"/>
                <a:cs typeface="Times New Roman" panose="02020603050405020304" pitchFamily="18" charset="0"/>
              </a:rPr>
              <a:t>() do </a:t>
            </a:r>
            <a:r>
              <a:rPr lang="pt-PT" sz="1100" dirty="0" err="1">
                <a:effectLst/>
                <a:latin typeface="Calibri" panose="020F0502020204030204" pitchFamily="34" charset="0"/>
                <a:ea typeface="Calibri" panose="020F0502020204030204" pitchFamily="34" charset="0"/>
                <a:cs typeface="Times New Roman" panose="02020603050405020304" pitchFamily="18" charset="0"/>
              </a:rPr>
              <a:t>pymongo</a:t>
            </a:r>
            <a:r>
              <a:rPr lang="pt-PT" sz="1100" dirty="0">
                <a:effectLst/>
                <a:latin typeface="Calibri" panose="020F0502020204030204" pitchFamily="34" charset="0"/>
                <a:ea typeface="Calibri" panose="020F0502020204030204" pitchFamily="34" charset="0"/>
                <a:cs typeface="Times New Roman" panose="02020603050405020304" pitchFamily="18" charset="0"/>
              </a:rPr>
              <a:t> é inserida numa coleção do </a:t>
            </a:r>
            <a:r>
              <a:rPr lang="pt-PT" sz="1100" dirty="0" err="1">
                <a:effectLst/>
                <a:latin typeface="Calibri" panose="020F0502020204030204" pitchFamily="34" charset="0"/>
                <a:ea typeface="Calibri" panose="020F0502020204030204" pitchFamily="34" charset="0"/>
                <a:cs typeface="Times New Roman" panose="02020603050405020304" pitchFamily="18" charset="0"/>
              </a:rPr>
              <a:t>mongoDB</a:t>
            </a:r>
            <a:r>
              <a:rPr lang="pt-PT" sz="1100" dirty="0">
                <a:effectLst/>
                <a:latin typeface="Calibri" panose="020F0502020204030204" pitchFamily="34" charset="0"/>
                <a:ea typeface="Calibri" panose="020F0502020204030204" pitchFamily="34" charset="0"/>
                <a:cs typeface="Times New Roman" panose="02020603050405020304" pitchFamily="18" charset="0"/>
              </a:rPr>
              <a:t>. O </a:t>
            </a:r>
            <a:r>
              <a:rPr lang="pt-PT" sz="1100" dirty="0" err="1">
                <a:effectLst/>
                <a:latin typeface="Calibri" panose="020F0502020204030204" pitchFamily="34" charset="0"/>
                <a:ea typeface="Calibri" panose="020F0502020204030204" pitchFamily="34" charset="0"/>
                <a:cs typeface="Times New Roman" panose="02020603050405020304" pitchFamily="18" charset="0"/>
              </a:rPr>
              <a:t>pymongo</a:t>
            </a:r>
            <a:r>
              <a:rPr lang="pt-PT" sz="1100" dirty="0">
                <a:effectLst/>
                <a:latin typeface="Calibri" panose="020F0502020204030204" pitchFamily="34" charset="0"/>
                <a:ea typeface="Calibri" panose="020F0502020204030204" pitchFamily="34" charset="0"/>
                <a:cs typeface="Times New Roman" panose="02020603050405020304" pitchFamily="18" charset="0"/>
              </a:rPr>
              <a:t> basicamente  é </a:t>
            </a:r>
            <a:r>
              <a:rPr lang="pt-PT" b="0" i="0" dirty="0">
                <a:solidFill>
                  <a:srgbClr val="202124"/>
                </a:solidFill>
                <a:effectLst/>
                <a:latin typeface="arial" panose="020B0604020202020204" pitchFamily="34" charset="0"/>
              </a:rPr>
              <a:t>o driver oficial do </a:t>
            </a:r>
            <a:r>
              <a:rPr lang="pt-PT" b="0" i="0" dirty="0" err="1">
                <a:solidFill>
                  <a:srgbClr val="202124"/>
                </a:solidFill>
                <a:effectLst/>
                <a:latin typeface="arial" panose="020B0604020202020204" pitchFamily="34" charset="0"/>
              </a:rPr>
              <a:t>MongoDB</a:t>
            </a:r>
            <a:r>
              <a:rPr lang="pt-PT" b="0" i="0" dirty="0">
                <a:solidFill>
                  <a:srgbClr val="202124"/>
                </a:solidFill>
                <a:effectLst/>
                <a:latin typeface="arial" panose="020B0604020202020204" pitchFamily="34" charset="0"/>
              </a:rPr>
              <a:t> para aplicações </a:t>
            </a:r>
            <a:r>
              <a:rPr lang="pt-PT" b="0" i="0" dirty="0" err="1">
                <a:solidFill>
                  <a:srgbClr val="202124"/>
                </a:solidFill>
                <a:effectLst/>
                <a:latin typeface="arial" panose="020B0604020202020204" pitchFamily="34" charset="0"/>
              </a:rPr>
              <a:t>Python</a:t>
            </a:r>
            <a:r>
              <a:rPr lang="pt-PT" b="0" i="0" dirty="0">
                <a:solidFill>
                  <a:srgbClr val="202124"/>
                </a:solidFill>
                <a:effectLst/>
                <a:latin typeface="arial" panose="020B0604020202020204" pitchFamily="34" charset="0"/>
              </a:rPr>
              <a:t> síncronas.</a:t>
            </a:r>
            <a:endParaRPr lang="pt-PT"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08529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f0a8395baa_0_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f0a8395baa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1800" dirty="0">
                <a:effectLst/>
                <a:latin typeface="Calibri" panose="020F0502020204030204" pitchFamily="34" charset="0"/>
                <a:ea typeface="Calibri" panose="020F0502020204030204" pitchFamily="34" charset="0"/>
                <a:cs typeface="Times New Roman" panose="02020603050405020304" pitchFamily="18" charset="0"/>
              </a:rPr>
              <a:t>O passo seguinte consiste na modelação do Data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Warehouse</a:t>
            </a:r>
            <a:r>
              <a:rPr lang="pt-PT" sz="1800" dirty="0">
                <a:effectLst/>
                <a:latin typeface="Calibri" panose="020F0502020204030204" pitchFamily="34" charset="0"/>
                <a:ea typeface="Calibri" panose="020F0502020204030204" pitchFamily="34" charset="0"/>
                <a:cs typeface="Times New Roman" panose="02020603050405020304" pitchFamily="18" charset="0"/>
              </a:rPr>
              <a:t> em formato estrela no MYSQL Workbench (Fig.4). </a:t>
            </a:r>
            <a:endParaRPr dirty="0"/>
          </a:p>
        </p:txBody>
      </p:sp>
    </p:spTree>
    <p:extLst>
      <p:ext uri="{BB962C8B-B14F-4D97-AF65-F5344CB8AC3E}">
        <p14:creationId xmlns:p14="http://schemas.microsoft.com/office/powerpoint/2010/main" val="968453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158750" indent="0">
              <a:buNone/>
            </a:pPr>
            <a:r>
              <a:rPr lang="pt-PT" sz="1800" dirty="0">
                <a:effectLst/>
                <a:latin typeface="Calibri" panose="020F0502020204030204" pitchFamily="34" charset="0"/>
                <a:ea typeface="Calibri" panose="020F0502020204030204" pitchFamily="34" charset="0"/>
                <a:cs typeface="Times New Roman" panose="02020603050405020304" pitchFamily="18" charset="0"/>
              </a:rPr>
              <a:t>Para isso, foram construídas as tabelas de dimensões e a tabela de factos. É importante salientar que foi necessário construir uma tabela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dde</a:t>
            </a:r>
            <a:r>
              <a:rPr lang="pt-PT" sz="1800" dirty="0">
                <a:effectLst/>
                <a:latin typeface="Calibri" panose="020F0502020204030204" pitchFamily="34" charset="0"/>
                <a:ea typeface="Calibri" panose="020F0502020204030204" pitchFamily="34" charset="0"/>
                <a:cs typeface="Times New Roman" panose="02020603050405020304" pitchFamily="18" charset="0"/>
              </a:rPr>
              <a:t> dimensões para cada fator de risco uma vez que se se trata-se de uma única tabela, a tabela de factos apenas iria conter uma única chave estrangeira e no contexto do problema não faria sentido, uma vez que um paciente pode conter mais do que um fator de risco. </a:t>
            </a:r>
            <a:endParaRPr lang="pt-PT" dirty="0"/>
          </a:p>
        </p:txBody>
      </p:sp>
    </p:spTree>
    <p:extLst>
      <p:ext uri="{BB962C8B-B14F-4D97-AF65-F5344CB8AC3E}">
        <p14:creationId xmlns:p14="http://schemas.microsoft.com/office/powerpoint/2010/main" val="3856655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f0a8395baa_0_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f0a8395baa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1800" dirty="0">
                <a:effectLst/>
                <a:latin typeface="Calibri" panose="020F0502020204030204" pitchFamily="34" charset="0"/>
                <a:ea typeface="Calibri" panose="020F0502020204030204" pitchFamily="34" charset="0"/>
                <a:cs typeface="Times New Roman" panose="02020603050405020304" pitchFamily="18" charset="0"/>
              </a:rPr>
              <a:t>Tendo as tabelas já criadas segue-se, então, o povoamento do Data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Warehouse</a:t>
            </a:r>
            <a:r>
              <a:rPr lang="pt-PT" sz="1800" dirty="0">
                <a:effectLst/>
                <a:latin typeface="Calibri" panose="020F0502020204030204" pitchFamily="34" charset="0"/>
                <a:ea typeface="Calibri" panose="020F0502020204030204" pitchFamily="34" charset="0"/>
                <a:cs typeface="Times New Roman" panose="02020603050405020304" pitchFamily="18" charset="0"/>
              </a:rPr>
              <a:t>.</a:t>
            </a:r>
            <a:endParaRPr dirty="0"/>
          </a:p>
        </p:txBody>
      </p:sp>
    </p:spTree>
    <p:extLst>
      <p:ext uri="{BB962C8B-B14F-4D97-AF65-F5344CB8AC3E}">
        <p14:creationId xmlns:p14="http://schemas.microsoft.com/office/powerpoint/2010/main" val="132374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158750" indent="0">
              <a:buNone/>
            </a:pPr>
            <a:r>
              <a:rPr lang="pt-PT" sz="1800" dirty="0">
                <a:effectLst/>
                <a:latin typeface="Calibri" panose="020F0502020204030204" pitchFamily="34" charset="0"/>
                <a:ea typeface="Calibri" panose="020F0502020204030204" pitchFamily="34" charset="0"/>
                <a:cs typeface="Times New Roman" panose="02020603050405020304" pitchFamily="18" charset="0"/>
              </a:rPr>
              <a:t>Iniciamos esta etapa pela inserção de valores nas tabelas de dimensões. Isto foi conseguido utilizando o editor de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querys</a:t>
            </a:r>
            <a:r>
              <a:rPr lang="pt-PT" sz="1800" dirty="0">
                <a:effectLst/>
                <a:latin typeface="Calibri" panose="020F0502020204030204" pitchFamily="34" charset="0"/>
                <a:ea typeface="Calibri" panose="020F0502020204030204" pitchFamily="34" charset="0"/>
                <a:cs typeface="Times New Roman" panose="02020603050405020304" pitchFamily="18" charset="0"/>
              </a:rPr>
              <a:t> do MYSQL Workbench onde foram introduzidas as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querys</a:t>
            </a:r>
            <a:r>
              <a:rPr lang="pt-PT" sz="1800" dirty="0">
                <a:effectLst/>
                <a:latin typeface="Calibri" panose="020F0502020204030204" pitchFamily="34" charset="0"/>
                <a:ea typeface="Calibri" panose="020F0502020204030204" pitchFamily="34" charset="0"/>
                <a:cs typeface="Times New Roman" panose="02020603050405020304" pitchFamily="18" charset="0"/>
              </a:rPr>
              <a:t> responsáveis por este povoamento. Nesta etapa, pusemos a possibilidade de os ids não serem auto incrementados para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coinciderem</a:t>
            </a:r>
            <a:r>
              <a:rPr lang="pt-PT" sz="1800" dirty="0">
                <a:effectLst/>
                <a:latin typeface="Calibri" panose="020F0502020204030204" pitchFamily="34" charset="0"/>
                <a:ea typeface="Calibri" panose="020F0502020204030204" pitchFamily="34" charset="0"/>
                <a:cs typeface="Times New Roman" panose="02020603050405020304" pitchFamily="18" charset="0"/>
              </a:rPr>
              <a:t> com os valores que tínhamos do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dataset</a:t>
            </a:r>
            <a:r>
              <a:rPr lang="pt-PT" sz="1800" dirty="0">
                <a:effectLst/>
                <a:latin typeface="Calibri" panose="020F0502020204030204" pitchFamily="34" charset="0"/>
                <a:ea typeface="Calibri" panose="020F0502020204030204" pitchFamily="34" charset="0"/>
                <a:cs typeface="Times New Roman" panose="02020603050405020304" pitchFamily="18" charset="0"/>
              </a:rPr>
              <a:t> inicial no entanto, como este se tratava de um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dataset</a:t>
            </a:r>
            <a:r>
              <a:rPr lang="pt-PT" sz="1800" dirty="0">
                <a:effectLst/>
                <a:latin typeface="Calibri" panose="020F0502020204030204" pitchFamily="34" charset="0"/>
                <a:ea typeface="Calibri" panose="020F0502020204030204" pitchFamily="34" charset="0"/>
                <a:cs typeface="Times New Roman" panose="02020603050405020304" pitchFamily="18" charset="0"/>
              </a:rPr>
              <a:t> sintético, os  ids utilizados para identificar as dimensões não tinham qualquer significado específico. Por isso, acabamos por optar e colocar todos os ids das várias tabelas de dimensões como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auto-incrementados</a:t>
            </a:r>
            <a:r>
              <a:rPr lang="pt-PT" sz="1800" dirty="0">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486396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158750" indent="0">
              <a:buNone/>
            </a:pPr>
            <a:r>
              <a:rPr lang="pt-PT" dirty="0"/>
              <a:t>Para o povoamento do Data </a:t>
            </a:r>
            <a:r>
              <a:rPr lang="pt-PT" dirty="0" err="1"/>
              <a:t>Warehouse</a:t>
            </a:r>
            <a:r>
              <a:rPr lang="pt-PT" dirty="0"/>
              <a:t> teve que ser feita a conexão com a base de dados e depois disso são enviados todos os dados por essa mesma conexão. Nesta etapa inicialmente estávamos a fazer o carregamento dos dados um a um através de um ciclo for, mas depois seguimos o conselho da professora Daniela e carregamos os dados todos de uma vez, guardando-os numa lista e enviando essa lista pelo cursor. Desta forma, foi possível fazer o carregamento de forma muito mais rápida.</a:t>
            </a:r>
          </a:p>
        </p:txBody>
      </p:sp>
    </p:spTree>
    <p:extLst>
      <p:ext uri="{BB962C8B-B14F-4D97-AF65-F5344CB8AC3E}">
        <p14:creationId xmlns:p14="http://schemas.microsoft.com/office/powerpoint/2010/main" val="1512025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158750" indent="0">
              <a:buNone/>
            </a:pPr>
            <a:r>
              <a:rPr lang="pt-PT" dirty="0"/>
              <a:t>Depois das 4595 linhas do nosso </a:t>
            </a:r>
            <a:r>
              <a:rPr lang="pt-PT" dirty="0" err="1"/>
              <a:t>dataset</a:t>
            </a:r>
            <a:r>
              <a:rPr lang="pt-PT" dirty="0"/>
              <a:t> serem todas carregadas para o </a:t>
            </a:r>
            <a:r>
              <a:rPr lang="pt-PT" dirty="0" err="1"/>
              <a:t>MySQl</a:t>
            </a:r>
            <a:r>
              <a:rPr lang="pt-PT" dirty="0"/>
              <a:t> então é recebido o </a:t>
            </a:r>
            <a:r>
              <a:rPr lang="pt-PT" dirty="0" err="1"/>
              <a:t>commit</a:t>
            </a:r>
            <a:r>
              <a:rPr lang="pt-PT" dirty="0"/>
              <a:t> e a ligação é encerrada.</a:t>
            </a:r>
          </a:p>
        </p:txBody>
      </p:sp>
    </p:spTree>
    <p:extLst>
      <p:ext uri="{BB962C8B-B14F-4D97-AF65-F5344CB8AC3E}">
        <p14:creationId xmlns:p14="http://schemas.microsoft.com/office/powerpoint/2010/main" val="2788767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158750" indent="0">
              <a:buNone/>
            </a:pPr>
            <a:r>
              <a:rPr lang="pt-PT" dirty="0"/>
              <a:t>Assim, já temos os dados carregados no </a:t>
            </a:r>
            <a:r>
              <a:rPr lang="pt-PT" dirty="0" err="1"/>
              <a:t>mysql</a:t>
            </a:r>
            <a:r>
              <a:rPr lang="pt-PT" dirty="0"/>
              <a:t> e o povoamento do data </a:t>
            </a:r>
            <a:r>
              <a:rPr lang="pt-PT" dirty="0" err="1"/>
              <a:t>warehouse</a:t>
            </a:r>
            <a:r>
              <a:rPr lang="pt-PT" dirty="0"/>
              <a:t> foi feito com sucesso! Aqui é importante referir alguns aspetos acerca do tratamento dos dados que tivemos que ter em conta. Como se pode ver aqui na figura algumas datas no nosso </a:t>
            </a:r>
            <a:r>
              <a:rPr lang="pt-PT" dirty="0" err="1"/>
              <a:t>dataset</a:t>
            </a:r>
            <a:r>
              <a:rPr lang="pt-PT" dirty="0"/>
              <a:t> eram nulas, ou seja, o recém-nascido não chegou à fase 3 de avaliação na maioria dos casos, no entanto o </a:t>
            </a:r>
            <a:r>
              <a:rPr lang="pt-PT" dirty="0" err="1"/>
              <a:t>mysql</a:t>
            </a:r>
            <a:r>
              <a:rPr lang="pt-PT" dirty="0"/>
              <a:t> não permitia enviar valores nulos do tipo DATETIME e por isso tivemos que enviar uma data neutro como por exemplo 0001-01-01 00:00:00 e depois fazer </a:t>
            </a:r>
            <a:r>
              <a:rPr lang="pt-PT" dirty="0" err="1"/>
              <a:t>update</a:t>
            </a:r>
            <a:r>
              <a:rPr lang="pt-PT" dirty="0"/>
              <a:t> da tabela e alterar para nulo, para obter este resultado final no </a:t>
            </a:r>
            <a:r>
              <a:rPr lang="pt-PT" dirty="0" err="1"/>
              <a:t>datawarehouse</a:t>
            </a:r>
            <a:r>
              <a:rPr lang="pt-PT" dirty="0"/>
              <a:t>. Para além disso, como se pode ver aqui (na lupa) tínhamos colunas que continham datas do tipo DATE apenas e não DATETIME, no entanto, no envio dos dados do </a:t>
            </a:r>
            <a:r>
              <a:rPr lang="pt-PT" dirty="0" err="1"/>
              <a:t>mongoDB</a:t>
            </a:r>
            <a:r>
              <a:rPr lang="pt-PT" dirty="0"/>
              <a:t> para o </a:t>
            </a:r>
            <a:r>
              <a:rPr lang="pt-PT" dirty="0" err="1"/>
              <a:t>MySQL</a:t>
            </a:r>
            <a:r>
              <a:rPr lang="pt-PT" dirty="0"/>
              <a:t> não conseguimos que nesses casos o tipo de variável fosse diferente, pelo que deixamos essa tentativa como sugestão de melhoria para trabalhos futuros.</a:t>
            </a:r>
          </a:p>
        </p:txBody>
      </p:sp>
    </p:spTree>
    <p:extLst>
      <p:ext uri="{BB962C8B-B14F-4D97-AF65-F5344CB8AC3E}">
        <p14:creationId xmlns:p14="http://schemas.microsoft.com/office/powerpoint/2010/main" val="3425829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f0a8395baa_0_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f0a8395baa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Depois do povoamento do Data </a:t>
            </a:r>
            <a:r>
              <a:rPr lang="pt-PT" dirty="0" err="1"/>
              <a:t>Warehouse</a:t>
            </a:r>
            <a:r>
              <a:rPr lang="pt-PT" dirty="0"/>
              <a:t> desenvolvemos um conjunto de indicadores relacionados com Rastreio Auditivo Neonatal Universal que vão ser apresentados juntamente com a interface que elaboramos.</a:t>
            </a:r>
            <a:endParaRPr dirty="0"/>
          </a:p>
        </p:txBody>
      </p:sp>
    </p:spTree>
    <p:extLst>
      <p:ext uri="{BB962C8B-B14F-4D97-AF65-F5344CB8AC3E}">
        <p14:creationId xmlns:p14="http://schemas.microsoft.com/office/powerpoint/2010/main" val="218610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f0a8395baa_0_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f0a8395baa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800" dirty="0">
                <a:effectLst/>
                <a:latin typeface="Calibri" panose="020F0502020204030204" pitchFamily="34" charset="0"/>
                <a:ea typeface="Calibri" panose="020F0502020204030204" pitchFamily="34" charset="0"/>
                <a:cs typeface="Times New Roman" panose="02020603050405020304" pitchFamily="18" charset="0"/>
              </a:rPr>
              <a:t>Passando então para a fase de construção da Interface de BI, foi feita a conexão da ferramenta utilizada para a construção da interface de Business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Inteligence</a:t>
            </a:r>
            <a:r>
              <a:rPr lang="pt-PT" sz="1800" dirty="0">
                <a:effectLst/>
                <a:latin typeface="Calibri" panose="020F0502020204030204" pitchFamily="34" charset="0"/>
                <a:ea typeface="Calibri" panose="020F0502020204030204" pitchFamily="34" charset="0"/>
                <a:cs typeface="Times New Roman" panose="02020603050405020304" pitchFamily="18" charset="0"/>
              </a:rPr>
              <a:t> com a Base de Dados, para desta forma permitir a construção e visualização dos indicadores estatísticos de uma forma mais dinâmica e intuitiva.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66289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158750" indent="0" algn="l" fontAlgn="base">
              <a:buNone/>
            </a:pPr>
            <a:r>
              <a:rPr lang="pt-PT" b="0" i="0" dirty="0">
                <a:effectLst/>
                <a:latin typeface="Source Serif Pro" panose="02040603050405020204" pitchFamily="18" charset="0"/>
              </a:rPr>
              <a:t>A principal função das ferramentas de BI é transformar seus dados em análises, relatórios, gráficos, etc., permitindo obter uma visão geral e detalhada sobre o desempenho de negócio, instituição ou serviço.</a:t>
            </a:r>
          </a:p>
          <a:p>
            <a:pPr marL="158750" indent="0" algn="l" fontAlgn="base">
              <a:buNone/>
            </a:pPr>
            <a:r>
              <a:rPr lang="pt-PT" b="0" i="0" dirty="0">
                <a:effectLst/>
                <a:latin typeface="Source Serif Pro" panose="02040603050405020204" pitchFamily="18" charset="0"/>
              </a:rPr>
              <a:t>A razão pela qual a procura por este tipo de softwares tem aumentado, é o facto dos dados poderem estar dispersos por vários sistemas diferentes e a gestão de uma instituição depende da gestão desses mesmos dados, pelo que é impossível faze-lo de forma eficiente sem uma ferramenta de BI. Mas todo o caminho feito até chegarmos à ferramenta de BI é longo, passando pela extração de dados, pela sua transformação e só mais tarde pelo seu carregamento dos dados numa estrutura multidimensional, como é o caso, por exemplo, de um Data </a:t>
            </a:r>
            <a:r>
              <a:rPr lang="pt-PT" b="0" i="0" dirty="0" err="1">
                <a:effectLst/>
                <a:latin typeface="Source Serif Pro" panose="02040603050405020204" pitchFamily="18" charset="0"/>
              </a:rPr>
              <a:t>warehouse</a:t>
            </a:r>
            <a:r>
              <a:rPr lang="pt-PT" b="0" i="0" dirty="0">
                <a:effectLst/>
                <a:latin typeface="Source Serif Pro" panose="02040603050405020204" pitchFamily="18" charset="0"/>
              </a:rPr>
              <a:t>, que seria a estrutura de dados utilizada posteriormente como base na ferramenta de BI.</a:t>
            </a:r>
          </a:p>
        </p:txBody>
      </p:sp>
    </p:spTree>
    <p:extLst>
      <p:ext uri="{BB962C8B-B14F-4D97-AF65-F5344CB8AC3E}">
        <p14:creationId xmlns:p14="http://schemas.microsoft.com/office/powerpoint/2010/main" val="3198599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f0a8395baa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f0a8395baa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Nesta etapa do trabalho seguimos dois caminhos como nos foi sugerido. Numa primeira fase utilizamos o </a:t>
            </a:r>
            <a:r>
              <a:rPr lang="pt-PT" dirty="0" err="1"/>
              <a:t>dataset</a:t>
            </a:r>
            <a:r>
              <a:rPr lang="pt-PT" dirty="0"/>
              <a:t> sintético e construímos um modelo relacional, como apresentamos ao longo dos vários sprints da UC de AIEB. No entanto, ao trabalharmos com várias tabelas no </a:t>
            </a:r>
            <a:r>
              <a:rPr lang="pt-PT" dirty="0" err="1"/>
              <a:t>Powerbi</a:t>
            </a:r>
            <a:r>
              <a:rPr lang="pt-PT" dirty="0"/>
              <a:t> deparamos com alguns dificuldade ao utilizar e relacionar dimensões que se encontravam em tabelas diferentes, ainda que estas se relacionassem entre si. Desta forma, percebemos que a ferramenta estaria mais orientada a uma única tabela de dados. Por isso construímos o respetivo Data </a:t>
            </a:r>
            <a:r>
              <a:rPr lang="pt-PT" dirty="0" err="1"/>
              <a:t>Warehouse</a:t>
            </a:r>
            <a:r>
              <a:rPr lang="pt-PT" dirty="0"/>
              <a:t> no </a:t>
            </a:r>
            <a:r>
              <a:rPr lang="pt-PT" dirty="0" err="1"/>
              <a:t>PostgreSQL</a:t>
            </a:r>
            <a:r>
              <a:rPr lang="pt-PT" dirty="0"/>
              <a:t>. Quando neste esquema nos referimos ao Data </a:t>
            </a:r>
            <a:r>
              <a:rPr lang="pt-PT" dirty="0" err="1"/>
              <a:t>Warehouse</a:t>
            </a:r>
            <a:r>
              <a:rPr lang="pt-PT" dirty="0"/>
              <a:t> como ‘informal’, significa que, para este caso, nós não seguimos todas as formalidades que a construção de um Data </a:t>
            </a:r>
            <a:r>
              <a:rPr lang="pt-PT" dirty="0" err="1"/>
              <a:t>Warehouse</a:t>
            </a:r>
            <a:r>
              <a:rPr lang="pt-PT" dirty="0"/>
              <a:t> exige e portanto </a:t>
            </a:r>
            <a:r>
              <a:rPr lang="pt-PT" dirty="0" err="1"/>
              <a:t>focamo</a:t>
            </a:r>
            <a:r>
              <a:rPr lang="pt-PT" dirty="0"/>
              <a:t> nos apenas na construção de uma única ‘tabela’ em que cada linha corresponde a um recém-nascido e todos os dados associados a este no </a:t>
            </a:r>
            <a:r>
              <a:rPr lang="pt-PT" dirty="0" err="1"/>
              <a:t>datase</a:t>
            </a:r>
            <a:r>
              <a:rPr lang="pt-PT" dirty="0"/>
              <a:t> inicial estivesse aí contidos. Por outro lado, como produto final do trabalho desenvolvido na UC de Processamento Clínico Eletrónico, como visto até agora, obtivemos um Data </a:t>
            </a:r>
            <a:r>
              <a:rPr lang="pt-PT" dirty="0" err="1"/>
              <a:t>Warehouse</a:t>
            </a:r>
            <a:r>
              <a:rPr lang="pt-PT" dirty="0"/>
              <a:t>, sendo que este já seguiu todas as formalidades que a construção do mesmo exige, e então utilizamos esta estrutura para construir outra interface mais simples, mas desta vez utilizando o </a:t>
            </a:r>
            <a:r>
              <a:rPr lang="pt-PT" dirty="0" err="1"/>
              <a:t>Tableau</a:t>
            </a:r>
            <a:r>
              <a:rPr lang="pt-PT" dirty="0"/>
              <a:t>.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f0a8395baa_0_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f0a8395baa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 Assim chegamos então ao nosso produto final, que resultou da agregação dos trabalhos que desenvolvemos em ambas as </a:t>
            </a:r>
            <a:r>
              <a:rPr lang="pt-PT" dirty="0" err="1"/>
              <a:t>UC’s</a:t>
            </a:r>
            <a:r>
              <a:rPr lang="pt-PT" dirty="0"/>
              <a:t>, em que … (abrir o site) decidimos incorporam os relatórios desenvolvidos nas duas ferramentas de BI num site Web. Desta forma, para além de termos adquirido os conhecimentos necessários para trabalhar com as ferramentas também percebemos como se faz esta conexão, que certamente nos será muito útil no futuro.</a:t>
            </a:r>
            <a:endParaRPr dirty="0"/>
          </a:p>
        </p:txBody>
      </p:sp>
    </p:spTree>
    <p:extLst>
      <p:ext uri="{BB962C8B-B14F-4D97-AF65-F5344CB8AC3E}">
        <p14:creationId xmlns:p14="http://schemas.microsoft.com/office/powerpoint/2010/main" val="384572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f0a8395baa_0_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f0a8395baa_0_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Quando iniciamos este projeto tivemos a necessidade de fazer uma comparação entre as ferramentas para escolhermos aquela com que queríamos trabalhar. Aqui nesta tabela estão presentes algumas destas diferenças. Tais como no caso da </a:t>
            </a:r>
            <a:r>
              <a:rPr lang="pt-PT" dirty="0" err="1"/>
              <a:t>Lincença</a:t>
            </a:r>
            <a:r>
              <a:rPr lang="pt-PT" dirty="0"/>
              <a:t>… (explicar e ler tabela).</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f0a8395baa_0_2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f0a8395baa_0_2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just" defTabSz="914400" rtl="0" eaLnBrk="1" fontAlgn="auto" latinLnBrk="0" hangingPunct="1">
              <a:lnSpc>
                <a:spcPct val="150000"/>
              </a:lnSpc>
              <a:spcBef>
                <a:spcPts val="0"/>
              </a:spcBef>
              <a:spcAft>
                <a:spcPts val="800"/>
              </a:spcAft>
              <a:buClr>
                <a:srgbClr val="000000"/>
              </a:buClr>
              <a:buSzPts val="1100"/>
              <a:buFont typeface="Arial"/>
              <a:buNone/>
              <a:tabLst/>
              <a:defRPr/>
            </a:pPr>
            <a:r>
              <a:rPr lang="pt-PT" sz="1800" dirty="0">
                <a:effectLst/>
                <a:latin typeface="Calibri" panose="020F0502020204030204" pitchFamily="34" charset="0"/>
                <a:ea typeface="Calibri" panose="020F0502020204030204" pitchFamily="34" charset="0"/>
                <a:cs typeface="Times New Roman" panose="02020603050405020304" pitchFamily="18" charset="0"/>
              </a:rPr>
              <a:t>Quanto à nossa experiência com ambas as ferramentas, há algumas diferenças para além daquelas já mencionadas com as quais nos fomos deparando como por exemplo, a alteração dos nomes dos eixos, legendas, entre outras formatações de texto são mais fáceis e intuitivas de se fazer do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tableau</a:t>
            </a:r>
            <a:r>
              <a:rPr lang="pt-PT" sz="1800" dirty="0">
                <a:effectLst/>
                <a:latin typeface="Calibri" panose="020F0502020204030204" pitchFamily="34" charset="0"/>
                <a:ea typeface="Calibri" panose="020F0502020204030204" pitchFamily="34" charset="0"/>
                <a:cs typeface="Times New Roman" panose="02020603050405020304" pitchFamily="18" charset="0"/>
              </a:rPr>
              <a:t>. No entanto, a construção das várias vistas do relatório é mais simples no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powerbi</a:t>
            </a:r>
            <a:r>
              <a:rPr lang="pt-PT" sz="1800" dirty="0">
                <a:effectLst/>
                <a:latin typeface="Calibri" panose="020F0502020204030204" pitchFamily="34" charset="0"/>
                <a:ea typeface="Calibri" panose="020F0502020204030204" pitchFamily="34" charset="0"/>
                <a:cs typeface="Times New Roman" panose="02020603050405020304" pitchFamily="18" charset="0"/>
              </a:rPr>
              <a:t>, isto porque 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Power</a:t>
            </a:r>
            <a:r>
              <a:rPr lang="pt-PT" sz="1800" dirty="0">
                <a:effectLst/>
                <a:latin typeface="Calibri" panose="020F0502020204030204" pitchFamily="34" charset="0"/>
                <a:ea typeface="Calibri" panose="020F0502020204030204" pitchFamily="34" charset="0"/>
                <a:cs typeface="Times New Roman" panose="02020603050405020304" pitchFamily="18" charset="0"/>
              </a:rPr>
              <a:t> BI tem uma funcionalidade fácil de arrastar e soltar, com recursos que permitem copiar toda a formatação em visualizações semelhantes, colocando os gráficos onde queremos. No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Tableau</a:t>
            </a:r>
            <a:r>
              <a:rPr lang="pt-PT" sz="1800" dirty="0">
                <a:effectLst/>
                <a:latin typeface="Calibri" panose="020F0502020204030204" pitchFamily="34" charset="0"/>
                <a:ea typeface="Calibri" panose="020F0502020204030204" pitchFamily="34" charset="0"/>
                <a:cs typeface="Times New Roman" panose="02020603050405020304" pitchFamily="18" charset="0"/>
              </a:rPr>
              <a:t> não verificamos esta condição, pelo que quando se arrasta a planilha para o painel, o gráfico fica no espaço que o software definiu para o mesmo, ou seja, ele define blocos onde podemos colocar a chamada planilha que corresponde a cada gráfico. Por outro lado,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calculos</a:t>
            </a:r>
            <a:r>
              <a:rPr lang="pt-PT" sz="1800" dirty="0">
                <a:effectLst/>
                <a:latin typeface="Calibri" panose="020F0502020204030204" pitchFamily="34" charset="0"/>
                <a:ea typeface="Calibri" panose="020F0502020204030204" pitchFamily="34" charset="0"/>
                <a:cs typeface="Times New Roman" panose="02020603050405020304" pitchFamily="18" charset="0"/>
              </a:rPr>
              <a:t> simples são mais intuitivos de se fazer no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tableau</a:t>
            </a:r>
            <a:r>
              <a:rPr lang="pt-PT" sz="1800" dirty="0">
                <a:effectLst/>
                <a:latin typeface="Calibri" panose="020F0502020204030204" pitchFamily="34" charset="0"/>
                <a:ea typeface="Calibri" panose="020F0502020204030204" pitchFamily="34" charset="0"/>
                <a:cs typeface="Times New Roman" panose="02020603050405020304" pitchFamily="18" charset="0"/>
              </a:rPr>
              <a:t>, por exemplo a percentagem no total de casos, em que no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powerbi</a:t>
            </a:r>
            <a:r>
              <a:rPr lang="pt-PT" sz="1800" dirty="0">
                <a:effectLst/>
                <a:latin typeface="Calibri" panose="020F0502020204030204" pitchFamily="34" charset="0"/>
                <a:ea typeface="Calibri" panose="020F0502020204030204" pitchFamily="34" charset="0"/>
                <a:cs typeface="Times New Roman" panose="02020603050405020304" pitchFamily="18" charset="0"/>
              </a:rPr>
              <a:t> é necessário recorrer às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query’s</a:t>
            </a:r>
            <a:r>
              <a:rPr lang="pt-PT" sz="1800" dirty="0">
                <a:effectLst/>
                <a:latin typeface="Calibri" panose="020F0502020204030204" pitchFamily="34" charset="0"/>
                <a:ea typeface="Calibri" panose="020F0502020204030204" pitchFamily="34" charset="0"/>
                <a:cs typeface="Times New Roman" panose="02020603050405020304" pitchFamily="18" charset="0"/>
              </a:rPr>
              <a:t> do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powerbi</a:t>
            </a:r>
            <a:r>
              <a:rPr lang="pt-PT" sz="1800" dirty="0">
                <a:effectLst/>
                <a:latin typeface="Calibri" panose="020F0502020204030204" pitchFamily="34" charset="0"/>
                <a:ea typeface="Calibri" panose="020F0502020204030204" pitchFamily="34" charset="0"/>
                <a:cs typeface="Times New Roman" panose="02020603050405020304" pitchFamily="18" charset="0"/>
              </a:rPr>
              <a:t>. No entanto, em alguns casos como nos gráficos circulares, no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powerbi</a:t>
            </a:r>
            <a:r>
              <a:rPr lang="pt-PT" sz="1800" dirty="0">
                <a:effectLst/>
                <a:latin typeface="Calibri" panose="020F0502020204030204" pitchFamily="34" charset="0"/>
                <a:ea typeface="Calibri" panose="020F0502020204030204" pitchFamily="34" charset="0"/>
                <a:cs typeface="Times New Roman" panose="02020603050405020304" pitchFamily="18" charset="0"/>
              </a:rPr>
              <a:t> essa percentagem aparece automaticamente.  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Power</a:t>
            </a:r>
            <a:r>
              <a:rPr lang="pt-PT" sz="1800" dirty="0">
                <a:effectLst/>
                <a:latin typeface="Calibri" panose="020F0502020204030204" pitchFamily="34" charset="0"/>
                <a:ea typeface="Calibri" panose="020F0502020204030204" pitchFamily="34" charset="0"/>
                <a:cs typeface="Times New Roman" panose="02020603050405020304" pitchFamily="18" charset="0"/>
              </a:rPr>
              <a:t> BI é mais rápido e tem melhor desempenho quando o volume de dados é limitado, isto é, ele tende a se arrastar lentamente ao lidar com dados em massa. O que por sua vez não acontece com 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Tableau</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800" dirty="0">
                <a:effectLst/>
                <a:latin typeface="Calibri" panose="020F0502020204030204" pitchFamily="34" charset="0"/>
                <a:ea typeface="Calibri" panose="020F0502020204030204" pitchFamily="34" charset="0"/>
                <a:cs typeface="Times New Roman" panose="02020603050405020304" pitchFamily="18" charset="0"/>
              </a:rPr>
              <a:t>Para além disto, 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tableau</a:t>
            </a:r>
            <a:r>
              <a:rPr lang="pt-PT" sz="1800" dirty="0">
                <a:effectLst/>
                <a:latin typeface="Calibri" panose="020F0502020204030204" pitchFamily="34" charset="0"/>
                <a:ea typeface="Calibri" panose="020F0502020204030204" pitchFamily="34" charset="0"/>
                <a:cs typeface="Times New Roman" panose="02020603050405020304" pitchFamily="18" charset="0"/>
              </a:rPr>
              <a:t> no mesmo gráfico permite a visualização de várias dimensões, </a:t>
            </a:r>
            <a:r>
              <a:rPr lang="pt-PT" sz="1800" dirty="0">
                <a:effectLst/>
                <a:latin typeface="Calibri" panose="020F0502020204030204" pitchFamily="34" charset="0"/>
                <a:ea typeface="Calibri" panose="020F0502020204030204" pitchFamily="34" charset="0"/>
                <a:cs typeface="Calibri" panose="020F0502020204030204" pitchFamily="34" charset="0"/>
              </a:rPr>
              <a:t>ou seja, permitir o cruzamento dos vários campos de forma mais fácil e intuitiva. No caso deste exemplo aqui, temos dois gráficos que representam o número de Recém-Nascidos por sexo que foram avaliados e a respetiva avaliação na primeira fase. Enquanto que no </a:t>
            </a:r>
            <a:r>
              <a:rPr lang="pt-PT" sz="1800" dirty="0" err="1">
                <a:effectLst/>
                <a:latin typeface="Calibri" panose="020F0502020204030204" pitchFamily="34" charset="0"/>
                <a:ea typeface="Calibri" panose="020F0502020204030204" pitchFamily="34" charset="0"/>
                <a:cs typeface="Calibri" panose="020F0502020204030204" pitchFamily="34" charset="0"/>
              </a:rPr>
              <a:t>powerbi</a:t>
            </a:r>
            <a:r>
              <a:rPr lang="pt-PT" sz="1800" dirty="0">
                <a:effectLst/>
                <a:latin typeface="Calibri" panose="020F0502020204030204" pitchFamily="34" charset="0"/>
                <a:ea typeface="Calibri" panose="020F0502020204030204" pitchFamily="34" charset="0"/>
                <a:cs typeface="Calibri" panose="020F0502020204030204" pitchFamily="34" charset="0"/>
              </a:rPr>
              <a:t> tínhamos que utilizar outro gráfico como ‘filtro’ do gráficos de barras e desta forma só conseguíamos ver ou o número de recém nascidos por avaliação do sexo feminino ou o número de recém nascidos do sexo masculino. Consideramos que nesta situação ambos os casos são interessantes, sendo os dois igualmente informativos, apesar de no </a:t>
            </a:r>
            <a:r>
              <a:rPr lang="pt-PT" sz="1800" dirty="0" err="1">
                <a:effectLst/>
                <a:latin typeface="Calibri" panose="020F0502020204030204" pitchFamily="34" charset="0"/>
                <a:ea typeface="Calibri" panose="020F0502020204030204" pitchFamily="34" charset="0"/>
                <a:cs typeface="Calibri" panose="020F0502020204030204" pitchFamily="34" charset="0"/>
              </a:rPr>
              <a:t>tableau</a:t>
            </a:r>
            <a:r>
              <a:rPr lang="pt-PT" sz="1800" dirty="0">
                <a:effectLst/>
                <a:latin typeface="Calibri" panose="020F0502020204030204" pitchFamily="34" charset="0"/>
                <a:ea typeface="Calibri" panose="020F0502020204030204" pitchFamily="34" charset="0"/>
                <a:cs typeface="Calibri" panose="020F0502020204030204" pitchFamily="34" charset="0"/>
              </a:rPr>
              <a:t> esta relação entre as três dimensões ser consiga de forma mais rápida e direta.</a:t>
            </a:r>
            <a:endParaRPr lang="pt-PT" dirty="0"/>
          </a:p>
        </p:txBody>
      </p:sp>
    </p:spTree>
    <p:extLst>
      <p:ext uri="{BB962C8B-B14F-4D97-AF65-F5344CB8AC3E}">
        <p14:creationId xmlns:p14="http://schemas.microsoft.com/office/powerpoint/2010/main" val="30612536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ecdd5d7e48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ecdd5d7e48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Damos assim por terminada a nossa apresentação, agradecemos a vossa atenção e estamos disponíveis para responder a qualquer questão.</a:t>
            </a:r>
            <a:endParaRPr dirty="0"/>
          </a:p>
        </p:txBody>
      </p:sp>
    </p:spTree>
    <p:extLst>
      <p:ext uri="{BB962C8B-B14F-4D97-AF65-F5344CB8AC3E}">
        <p14:creationId xmlns:p14="http://schemas.microsoft.com/office/powerpoint/2010/main" val="925548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f0a8395baa_0_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f0a8395baa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b="0" i="0" dirty="0">
                <a:effectLst/>
                <a:latin typeface="Arial" panose="020B0604020202020204" pitchFamily="34" charset="0"/>
              </a:rPr>
              <a:t>Desta forma, definimos um pipeline que contempla todas estas etapas aqui definidas, passando pelo processo de ETL e que servirá de guia para a apresentação do trabalho desenvolvido.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b="0" i="0" dirty="0">
                <a:effectLst/>
                <a:latin typeface="Arial" panose="020B0604020202020204" pitchFamily="34" charset="0"/>
              </a:rPr>
              <a:t>Focando agora um pouco na área da saúde, inicialmente, referi que o facto dos dados estarem dispersos por vários sistemas diferentes revela ser um problema para a análise dos mesmos e que, idealmente, deveriam ser reunidos e disponibilizados quando são necessários. Este ́é precisamente o objetivo que (CLICK) a fundação </a:t>
            </a:r>
            <a:r>
              <a:rPr lang="pt-PT" b="0" i="0" dirty="0" err="1">
                <a:effectLst/>
                <a:latin typeface="Arial" panose="020B0604020202020204" pitchFamily="34" charset="0"/>
              </a:rPr>
              <a:t>OpenEHR</a:t>
            </a:r>
            <a:r>
              <a:rPr lang="pt-PT" b="0" i="0" dirty="0">
                <a:effectLst/>
                <a:latin typeface="Arial" panose="020B0604020202020204" pitchFamily="34" charset="0"/>
              </a:rPr>
              <a:t> propôs alcançar, uma vez que, com a abordagem </a:t>
            </a:r>
            <a:r>
              <a:rPr lang="pt-PT" b="0" i="0" dirty="0" err="1">
                <a:effectLst/>
                <a:latin typeface="Arial" panose="020B0604020202020204" pitchFamily="34" charset="0"/>
              </a:rPr>
              <a:t>OpenEHR</a:t>
            </a:r>
            <a:r>
              <a:rPr lang="pt-PT" b="0" i="0" dirty="0">
                <a:effectLst/>
                <a:latin typeface="Arial" panose="020B0604020202020204" pitchFamily="34" charset="0"/>
              </a:rPr>
              <a:t>, os dados podem ser estruturados, armazenados, geridos e trocados de forma segura entre diferentes organizações prestadoras de cuidados de saúde e outros grupos de interesse.</a:t>
            </a:r>
            <a:endParaRPr lang="pt-PT"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3200" b="0" i="0" dirty="0">
                <a:effectLst/>
                <a:latin typeface="Arial" panose="020B0604020202020204" pitchFamily="34" charset="0"/>
              </a:rPr>
              <a:t>A primeira etapa realizada foi então a construção de um </a:t>
            </a:r>
            <a:r>
              <a:rPr lang="pt-PT" sz="3200" b="0" i="0" dirty="0" err="1">
                <a:effectLst/>
                <a:latin typeface="Arial" panose="020B0604020202020204" pitchFamily="34" charset="0"/>
              </a:rPr>
              <a:t>template</a:t>
            </a:r>
            <a:r>
              <a:rPr lang="pt-PT" sz="3200" b="0" i="0" dirty="0">
                <a:effectLst/>
                <a:latin typeface="Arial" panose="020B0604020202020204" pitchFamily="34" charset="0"/>
              </a:rPr>
              <a:t>, representado nesta Figura, segundo as especificações </a:t>
            </a:r>
            <a:r>
              <a:rPr lang="pt-PT" sz="3200" b="0" i="0" dirty="0" err="1">
                <a:effectLst/>
                <a:latin typeface="Arial" panose="020B0604020202020204" pitchFamily="34" charset="0"/>
              </a:rPr>
              <a:t>openEHR</a:t>
            </a:r>
            <a:r>
              <a:rPr lang="pt-PT" sz="3200" b="0" i="0" dirty="0">
                <a:effectLst/>
                <a:latin typeface="Arial" panose="020B0604020202020204" pitchFamily="34" charset="0"/>
              </a:rPr>
              <a:t>. Para isto, foram utilizados estes 6 arquétipos, em que 5 são do tipo </a:t>
            </a:r>
            <a:r>
              <a:rPr lang="pt-PT" sz="3200" b="0" i="0" dirty="0" err="1">
                <a:effectLst/>
                <a:latin typeface="Arial" panose="020B0604020202020204" pitchFamily="34" charset="0"/>
              </a:rPr>
              <a:t>evaluation</a:t>
            </a:r>
            <a:r>
              <a:rPr lang="pt-PT" sz="3200" b="0" i="0" dirty="0">
                <a:effectLst/>
                <a:latin typeface="Arial" panose="020B0604020202020204" pitchFamily="34" charset="0"/>
              </a:rPr>
              <a:t> e apenas um do tipo </a:t>
            </a:r>
            <a:r>
              <a:rPr lang="pt-PT" sz="3200" b="0" i="0" dirty="0" err="1">
                <a:effectLst/>
                <a:latin typeface="Arial" panose="020B0604020202020204" pitchFamily="34" charset="0"/>
              </a:rPr>
              <a:t>observation</a:t>
            </a:r>
            <a:r>
              <a:rPr lang="pt-PT" sz="3200" b="0" i="0" dirty="0">
                <a:effectLst/>
                <a:latin typeface="Arial" panose="020B0604020202020204" pitchFamily="34" charset="0"/>
              </a:rPr>
              <a:t>.</a:t>
            </a:r>
          </a:p>
        </p:txBody>
      </p:sp>
    </p:spTree>
    <p:extLst>
      <p:ext uri="{BB962C8B-B14F-4D97-AF65-F5344CB8AC3E}">
        <p14:creationId xmlns:p14="http://schemas.microsoft.com/office/powerpoint/2010/main" val="4192038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100" dirty="0"/>
              <a:t>O primeiro arquétipo, </a:t>
            </a:r>
            <a:r>
              <a:rPr lang="pt-PT" sz="1100" dirty="0" err="1"/>
              <a:t>Birth</a:t>
            </a:r>
            <a:r>
              <a:rPr lang="pt-PT" sz="1100" dirty="0"/>
              <a:t> </a:t>
            </a:r>
            <a:r>
              <a:rPr lang="pt-PT" sz="1100" dirty="0" err="1"/>
              <a:t>Registration</a:t>
            </a:r>
            <a:r>
              <a:rPr lang="pt-PT" sz="1100" dirty="0"/>
              <a:t> RANU é referente aos dados que são preenchidos no momento do nascimento e resulta de alterações efetuadas num arquétipo já existente no CKM. Na realização deste arquétipo, alguns campos tiveram que ser alterados, pois a maioria era de texto livre e na </a:t>
            </a:r>
            <a:r>
              <a:rPr lang="pt-PT" sz="1100" dirty="0" err="1"/>
              <a:t>secçãoo</a:t>
            </a:r>
            <a:r>
              <a:rPr lang="pt-PT" sz="1100" dirty="0"/>
              <a:t> de detalhes do arquétipo, os criadores sugeriram a alteração desses campos para </a:t>
            </a:r>
            <a:r>
              <a:rPr lang="pt-PT" sz="1100" dirty="0" err="1"/>
              <a:t>coded</a:t>
            </a:r>
            <a:r>
              <a:rPr lang="pt-PT" sz="1100" dirty="0"/>
              <a:t> </a:t>
            </a:r>
            <a:r>
              <a:rPr lang="pt-PT" sz="1100" dirty="0" err="1"/>
              <a:t>text</a:t>
            </a:r>
            <a:r>
              <a:rPr lang="pt-PT" sz="1100" dirty="0"/>
              <a:t> de acordo com uma determinada terminologia. Neste caso, a terminologia escolhida foi SNOMED-CT, que foi utilizada para codificar o elemento </a:t>
            </a:r>
            <a:r>
              <a:rPr lang="pt-PT" sz="1100" dirty="0" err="1"/>
              <a:t>puerp´erio</a:t>
            </a:r>
            <a:r>
              <a:rPr lang="pt-PT" sz="1100" dirty="0"/>
              <a:t> como ’Normal’ ou ’</a:t>
            </a:r>
            <a:r>
              <a:rPr lang="pt-PT" sz="1100" dirty="0" err="1"/>
              <a:t>Complicated</a:t>
            </a:r>
            <a:r>
              <a:rPr lang="pt-PT" sz="1100" dirty="0"/>
              <a:t>’. Concluídas todas as mudanças, o arquétipo final ficou constituído por 2 partes fundamentais: uma parte destinada aos dados que inclui os campos data/hora de nascimento, tempo de </a:t>
            </a:r>
            <a:r>
              <a:rPr lang="pt-PT" sz="1100" dirty="0" err="1"/>
              <a:t>gesta¸c˜ao</a:t>
            </a:r>
            <a:r>
              <a:rPr lang="pt-PT" sz="1100" dirty="0"/>
              <a:t>, </a:t>
            </a:r>
            <a:r>
              <a:rPr lang="pt-PT" sz="1100" dirty="0" err="1"/>
              <a:t>puerp´erio</a:t>
            </a:r>
            <a:r>
              <a:rPr lang="pt-PT" sz="1100" dirty="0"/>
              <a:t> da </a:t>
            </a:r>
            <a:r>
              <a:rPr lang="pt-PT" sz="1100" dirty="0" err="1"/>
              <a:t>m˜ae</a:t>
            </a:r>
            <a:r>
              <a:rPr lang="pt-PT" sz="1100" dirty="0"/>
              <a:t> do </a:t>
            </a:r>
            <a:r>
              <a:rPr lang="pt-PT" sz="1100" dirty="0" err="1"/>
              <a:t>rec´em-nascido</a:t>
            </a:r>
            <a:r>
              <a:rPr lang="pt-PT" sz="1100" dirty="0"/>
              <a:t>, local de nascimento, peso, sexo e outra parte destinada ao protocolo no qual </a:t>
            </a:r>
            <a:r>
              <a:rPr lang="pt-PT" sz="1100" dirty="0" err="1"/>
              <a:t>est˜ao</a:t>
            </a:r>
            <a:r>
              <a:rPr lang="pt-PT" sz="1100" dirty="0"/>
              <a:t> integrados o id de processo e o id do paciente. </a:t>
            </a:r>
            <a:endParaRPr lang="pt-PT" sz="800" b="0" i="0" dirty="0">
              <a:effectLst/>
              <a:latin typeface="Calibri" panose="020F050202020403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800" dirty="0">
              <a:effectLst/>
              <a:latin typeface="Calibri" panose="020F0502020204030204" pitchFamily="34" charset="0"/>
              <a:ea typeface="Calibri" panose="020F050202020403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100" dirty="0"/>
              <a:t>O segundo arquétipo utilizado foi o </a:t>
            </a:r>
            <a:r>
              <a:rPr lang="pt-PT" sz="1100" dirty="0" err="1"/>
              <a:t>Deafness</a:t>
            </a:r>
            <a:r>
              <a:rPr lang="pt-PT" sz="1100" dirty="0"/>
              <a:t> </a:t>
            </a:r>
            <a:r>
              <a:rPr lang="pt-PT" sz="1100" dirty="0" err="1"/>
              <a:t>Risk</a:t>
            </a:r>
            <a:r>
              <a:rPr lang="pt-PT" sz="1100" dirty="0"/>
              <a:t> </a:t>
            </a:r>
            <a:r>
              <a:rPr lang="pt-PT" sz="1100" dirty="0" err="1"/>
              <a:t>Factors</a:t>
            </a:r>
            <a:r>
              <a:rPr lang="pt-PT" sz="1100" dirty="0"/>
              <a:t> in </a:t>
            </a:r>
            <a:r>
              <a:rPr lang="pt-PT" sz="1100" dirty="0" err="1"/>
              <a:t>Newborn</a:t>
            </a:r>
            <a:r>
              <a:rPr lang="pt-PT" sz="1100" dirty="0"/>
              <a:t>, em que as alterações efetuadas foram idênticas às realizadas com o 1º arquétipo, uma vez que este </a:t>
            </a:r>
            <a:r>
              <a:rPr lang="pt-PT" sz="1100" dirty="0" err="1"/>
              <a:t>tbm</a:t>
            </a:r>
            <a:r>
              <a:rPr lang="pt-PT" sz="1100" dirty="0"/>
              <a:t> resultou da alteração de um arquétipo já existente no CKM. O resultado final apresenta na mesma 2 partes principais. A parte dos dados integra um conjunto de fatores de risco de surdez do tipo </a:t>
            </a:r>
            <a:r>
              <a:rPr lang="pt-PT" sz="1100" dirty="0" err="1"/>
              <a:t>coded</a:t>
            </a:r>
            <a:r>
              <a:rPr lang="pt-PT" sz="1100" dirty="0"/>
              <a:t> </a:t>
            </a:r>
            <a:r>
              <a:rPr lang="pt-PT" sz="1100" dirty="0" err="1"/>
              <a:t>text</a:t>
            </a:r>
            <a:r>
              <a:rPr lang="pt-PT" sz="1100" dirty="0"/>
              <a:t>, também codificados de acordo com a terminologia SNOMED-CT, e a data em que foi realizado o rastreio destes mesmo fatores de risco e ainda um campo </a:t>
            </a:r>
            <a:r>
              <a:rPr lang="pt-PT" sz="1100" dirty="0" err="1"/>
              <a:t>coded</a:t>
            </a:r>
            <a:r>
              <a:rPr lang="pt-PT" sz="1100" dirty="0"/>
              <a:t> </a:t>
            </a:r>
            <a:r>
              <a:rPr lang="pt-PT" sz="1100" dirty="0" err="1"/>
              <a:t>text</a:t>
            </a:r>
            <a:r>
              <a:rPr lang="pt-PT" sz="1100" dirty="0"/>
              <a:t> que identifica se o paciente não apresenta fatores de risco, se apresenta apenas fatores de risco não tardio ou se apresenta fatores de risco tardios e não tardios.</a:t>
            </a:r>
            <a:endParaRPr lang="pt-PT" sz="800" dirty="0">
              <a:effectLst/>
              <a:latin typeface="Calibri" panose="020F0502020204030204" pitchFamily="34" charset="0"/>
              <a:ea typeface="Calibri" panose="020F0502020204030204" pitchFamily="34" charset="0"/>
              <a:cs typeface="Times New Roman" panose="02020603050405020304" pitchFamily="18" charset="0"/>
            </a:endParaRPr>
          </a:p>
          <a:p>
            <a:endParaRPr lang="pt-PT" dirty="0"/>
          </a:p>
        </p:txBody>
      </p:sp>
    </p:spTree>
    <p:extLst>
      <p:ext uri="{BB962C8B-B14F-4D97-AF65-F5344CB8AC3E}">
        <p14:creationId xmlns:p14="http://schemas.microsoft.com/office/powerpoint/2010/main" val="3222904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158750" indent="0">
              <a:buNone/>
            </a:pPr>
            <a:r>
              <a:rPr lang="pt-PT" dirty="0"/>
              <a:t>Para </a:t>
            </a:r>
            <a:r>
              <a:rPr lang="pt-PT" dirty="0" err="1"/>
              <a:t>al´em</a:t>
            </a:r>
            <a:r>
              <a:rPr lang="pt-PT" dirty="0"/>
              <a:t> destes </a:t>
            </a:r>
            <a:r>
              <a:rPr lang="pt-PT" dirty="0" err="1"/>
              <a:t>arqu´etipos</a:t>
            </a:r>
            <a:r>
              <a:rPr lang="pt-PT" dirty="0"/>
              <a:t>, foi </a:t>
            </a:r>
            <a:r>
              <a:rPr lang="pt-PT" dirty="0" err="1"/>
              <a:t>tamb´em</a:t>
            </a:r>
            <a:r>
              <a:rPr lang="pt-PT" dirty="0"/>
              <a:t> alterado o </a:t>
            </a:r>
            <a:r>
              <a:rPr lang="pt-PT" dirty="0" err="1"/>
              <a:t>arqu´etipo</a:t>
            </a:r>
            <a:r>
              <a:rPr lang="pt-PT" dirty="0"/>
              <a:t> do CKM </a:t>
            </a:r>
            <a:r>
              <a:rPr lang="pt-PT" dirty="0" err="1"/>
              <a:t>openEHR</a:t>
            </a:r>
            <a:r>
              <a:rPr lang="pt-PT" dirty="0"/>
              <a:t>-EHR-</a:t>
            </a:r>
            <a:r>
              <a:rPr lang="pt-PT" dirty="0" err="1"/>
              <a:t>OBSERVATION.apgar</a:t>
            </a:r>
            <a:r>
              <a:rPr lang="pt-PT" dirty="0"/>
              <a:t> ranu.v2, que deu origem ao </a:t>
            </a:r>
            <a:r>
              <a:rPr lang="pt-PT" dirty="0" err="1"/>
              <a:t>arqu´etipo</a:t>
            </a:r>
            <a:r>
              <a:rPr lang="pt-PT" dirty="0"/>
              <a:t> </a:t>
            </a:r>
            <a:r>
              <a:rPr lang="pt-PT" dirty="0" err="1"/>
              <a:t>Apgar</a:t>
            </a:r>
            <a:r>
              <a:rPr lang="pt-PT" dirty="0"/>
              <a:t> Score, em que os ´</a:t>
            </a:r>
            <a:r>
              <a:rPr lang="pt-PT" dirty="0" err="1"/>
              <a:t>unicos</a:t>
            </a:r>
            <a:r>
              <a:rPr lang="pt-PT" dirty="0"/>
              <a:t> campos </a:t>
            </a:r>
            <a:r>
              <a:rPr lang="pt-PT" dirty="0" err="1"/>
              <a:t>s˜ao</a:t>
            </a:r>
            <a:r>
              <a:rPr lang="pt-PT" dirty="0"/>
              <a:t> do tipo </a:t>
            </a:r>
            <a:r>
              <a:rPr lang="pt-PT" dirty="0" err="1"/>
              <a:t>count</a:t>
            </a:r>
            <a:r>
              <a:rPr lang="pt-PT" dirty="0"/>
              <a:t> e correspondem aos valores do </a:t>
            </a:r>
            <a:r>
              <a:rPr lang="pt-PT" dirty="0" err="1"/>
              <a:t>Apgar</a:t>
            </a:r>
            <a:r>
              <a:rPr lang="pt-PT" dirty="0"/>
              <a:t> no primeiro e quinto minutos. Os restantes 3 </a:t>
            </a:r>
            <a:r>
              <a:rPr lang="pt-PT" dirty="0" err="1"/>
              <a:t>arqu´etipos</a:t>
            </a:r>
            <a:r>
              <a:rPr lang="pt-PT" dirty="0"/>
              <a:t> presentes no </a:t>
            </a:r>
            <a:r>
              <a:rPr lang="pt-PT" dirty="0" err="1"/>
              <a:t>template</a:t>
            </a:r>
            <a:r>
              <a:rPr lang="pt-PT" dirty="0"/>
              <a:t> </a:t>
            </a:r>
            <a:r>
              <a:rPr lang="pt-PT" dirty="0" err="1"/>
              <a:t>s˜ao</a:t>
            </a:r>
            <a:r>
              <a:rPr lang="pt-PT" dirty="0"/>
              <a:t> </a:t>
            </a:r>
            <a:r>
              <a:rPr lang="pt-PT" dirty="0" err="1"/>
              <a:t>Phase</a:t>
            </a:r>
            <a:r>
              <a:rPr lang="pt-PT" dirty="0"/>
              <a:t> 1, </a:t>
            </a:r>
            <a:r>
              <a:rPr lang="pt-PT" dirty="0" err="1"/>
              <a:t>Phase</a:t>
            </a:r>
            <a:r>
              <a:rPr lang="pt-PT" dirty="0"/>
              <a:t> 2 e </a:t>
            </a:r>
            <a:r>
              <a:rPr lang="pt-PT" dirty="0" err="1"/>
              <a:t>Phase</a:t>
            </a:r>
            <a:r>
              <a:rPr lang="pt-PT" dirty="0"/>
              <a:t> 3, todos derivados do </a:t>
            </a:r>
            <a:r>
              <a:rPr lang="pt-PT" dirty="0" err="1"/>
              <a:t>arqu´etipo</a:t>
            </a:r>
            <a:r>
              <a:rPr lang="pt-PT" dirty="0"/>
              <a:t> openEHR-EHR-EVALUATION.phase.v0 que se encontra no </a:t>
            </a:r>
            <a:r>
              <a:rPr lang="pt-PT" dirty="0" err="1"/>
              <a:t>reposit´orio</a:t>
            </a:r>
            <a:r>
              <a:rPr lang="pt-PT" dirty="0"/>
              <a:t> do CKM. Cada um destes </a:t>
            </a:r>
            <a:r>
              <a:rPr lang="pt-PT" dirty="0" err="1"/>
              <a:t>cont´em</a:t>
            </a:r>
            <a:r>
              <a:rPr lang="pt-PT" dirty="0"/>
              <a:t> na parte dos dados um campo do tipo </a:t>
            </a:r>
            <a:r>
              <a:rPr lang="pt-PT" dirty="0" err="1"/>
              <a:t>coded</a:t>
            </a:r>
            <a:r>
              <a:rPr lang="pt-PT" dirty="0"/>
              <a:t> </a:t>
            </a:r>
            <a:r>
              <a:rPr lang="pt-PT" dirty="0" err="1"/>
              <a:t>text</a:t>
            </a:r>
            <a:r>
              <a:rPr lang="pt-PT" dirty="0"/>
              <a:t> com o valor da </a:t>
            </a:r>
            <a:r>
              <a:rPr lang="pt-PT" dirty="0" err="1"/>
              <a:t>avalia¸c˜ao</a:t>
            </a:r>
            <a:r>
              <a:rPr lang="pt-PT" dirty="0"/>
              <a:t> efetuada na respetiva fase do rastreio auditivo (</a:t>
            </a:r>
            <a:r>
              <a:rPr lang="pt-PT" dirty="0" err="1"/>
              <a:t>pass</a:t>
            </a:r>
            <a:r>
              <a:rPr lang="pt-PT" dirty="0"/>
              <a:t>, </a:t>
            </a:r>
            <a:r>
              <a:rPr lang="pt-PT" dirty="0" err="1"/>
              <a:t>refer</a:t>
            </a:r>
            <a:r>
              <a:rPr lang="pt-PT" dirty="0"/>
              <a:t> </a:t>
            </a:r>
            <a:r>
              <a:rPr lang="pt-PT" dirty="0" err="1"/>
              <a:t>left</a:t>
            </a:r>
            <a:r>
              <a:rPr lang="pt-PT" dirty="0"/>
              <a:t>, </a:t>
            </a:r>
            <a:r>
              <a:rPr lang="pt-PT" dirty="0" err="1"/>
              <a:t>refer</a:t>
            </a:r>
            <a:r>
              <a:rPr lang="pt-PT" dirty="0"/>
              <a:t> </a:t>
            </a:r>
            <a:r>
              <a:rPr lang="pt-PT" dirty="0" err="1"/>
              <a:t>right</a:t>
            </a:r>
            <a:r>
              <a:rPr lang="pt-PT" dirty="0"/>
              <a:t> ou </a:t>
            </a:r>
            <a:r>
              <a:rPr lang="pt-PT" dirty="0" err="1"/>
              <a:t>refer</a:t>
            </a:r>
            <a:r>
              <a:rPr lang="pt-PT" dirty="0"/>
              <a:t> </a:t>
            </a:r>
            <a:r>
              <a:rPr lang="pt-PT" dirty="0" err="1"/>
              <a:t>both</a:t>
            </a:r>
            <a:r>
              <a:rPr lang="pt-PT" dirty="0"/>
              <a:t>) e a data em que a </a:t>
            </a:r>
            <a:r>
              <a:rPr lang="pt-PT" dirty="0" err="1"/>
              <a:t>avalia¸c˜ao</a:t>
            </a:r>
            <a:r>
              <a:rPr lang="pt-PT" dirty="0"/>
              <a:t> foi realizada. Na parte do protocolo </a:t>
            </a:r>
            <a:r>
              <a:rPr lang="pt-PT" dirty="0" err="1"/>
              <a:t>cont´em</a:t>
            </a:r>
            <a:r>
              <a:rPr lang="pt-PT" dirty="0"/>
              <a:t> o id do avaliador que efetuou a </a:t>
            </a:r>
            <a:r>
              <a:rPr lang="pt-PT" dirty="0" err="1"/>
              <a:t>avalia¸c˜ao</a:t>
            </a:r>
            <a:endParaRPr lang="pt-PT" dirty="0"/>
          </a:p>
        </p:txBody>
      </p:sp>
    </p:spTree>
    <p:extLst>
      <p:ext uri="{BB962C8B-B14F-4D97-AF65-F5344CB8AC3E}">
        <p14:creationId xmlns:p14="http://schemas.microsoft.com/office/powerpoint/2010/main" val="2684531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f0a8395baa_0_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f0a8395baa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1100" dirty="0">
                <a:effectLst/>
                <a:latin typeface="Calibri" panose="020F0502020204030204" pitchFamily="34" charset="0"/>
                <a:ea typeface="Calibri" panose="020F0502020204030204" pitchFamily="34" charset="0"/>
                <a:cs typeface="Times New Roman" panose="02020603050405020304" pitchFamily="18" charset="0"/>
              </a:rPr>
              <a:t>De seguida, foi elaborado o mapeamento dos respetivos campos do </a:t>
            </a:r>
            <a:r>
              <a:rPr lang="pt-PT" sz="1100" dirty="0" err="1">
                <a:effectLst/>
                <a:latin typeface="Calibri" panose="020F0502020204030204" pitchFamily="34" charset="0"/>
                <a:ea typeface="Calibri" panose="020F0502020204030204" pitchFamily="34" charset="0"/>
                <a:cs typeface="Times New Roman" panose="02020603050405020304" pitchFamily="18" charset="0"/>
              </a:rPr>
              <a:t>template</a:t>
            </a:r>
            <a:r>
              <a:rPr lang="pt-PT" sz="1100" dirty="0">
                <a:effectLst/>
                <a:latin typeface="Calibri" panose="020F0502020204030204" pitchFamily="34" charset="0"/>
                <a:ea typeface="Calibri" panose="020F0502020204030204" pitchFamily="34" charset="0"/>
                <a:cs typeface="Times New Roman" panose="02020603050405020304" pitchFamily="18" charset="0"/>
              </a:rPr>
              <a:t> com os </a:t>
            </a:r>
            <a:r>
              <a:rPr lang="pt-PT" sz="1100" dirty="0" err="1">
                <a:effectLst/>
                <a:latin typeface="Calibri" panose="020F0502020204030204" pitchFamily="34" charset="0"/>
                <a:ea typeface="Calibri" panose="020F0502020204030204" pitchFamily="34" charset="0"/>
                <a:cs typeface="Times New Roman" panose="02020603050405020304" pitchFamily="18" charset="0"/>
              </a:rPr>
              <a:t>paths</a:t>
            </a:r>
            <a:r>
              <a:rPr lang="pt-PT" sz="1100" dirty="0">
                <a:effectLst/>
                <a:latin typeface="Calibri" panose="020F0502020204030204" pitchFamily="34" charset="0"/>
                <a:ea typeface="Calibri" panose="020F0502020204030204" pitchFamily="34" charset="0"/>
                <a:cs typeface="Times New Roman" panose="02020603050405020304" pitchFamily="18" charset="0"/>
              </a:rPr>
              <a:t> correspondentes de cada </a:t>
            </a:r>
            <a:r>
              <a:rPr lang="pt-PT" sz="1100" dirty="0" err="1">
                <a:effectLst/>
                <a:latin typeface="Calibri" panose="020F0502020204030204" pitchFamily="34" charset="0"/>
                <a:ea typeface="Calibri" panose="020F0502020204030204" pitchFamily="34" charset="0"/>
                <a:cs typeface="Times New Roman" panose="02020603050405020304" pitchFamily="18" charset="0"/>
              </a:rPr>
              <a:t>template</a:t>
            </a:r>
            <a:r>
              <a:rPr lang="pt-PT" sz="1100" dirty="0">
                <a:effectLst/>
                <a:latin typeface="Calibri" panose="020F0502020204030204" pitchFamily="34" charset="0"/>
                <a:ea typeface="Calibri" panose="020F0502020204030204" pitchFamily="34" charset="0"/>
                <a:cs typeface="Times New Roman" panose="02020603050405020304" pitchFamily="18" charset="0"/>
              </a:rPr>
              <a:t>.</a:t>
            </a:r>
            <a:endParaRPr dirty="0"/>
          </a:p>
        </p:txBody>
      </p:sp>
    </p:spTree>
    <p:extLst>
      <p:ext uri="{BB962C8B-B14F-4D97-AF65-F5344CB8AC3E}">
        <p14:creationId xmlns:p14="http://schemas.microsoft.com/office/powerpoint/2010/main" val="1189510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800" dirty="0">
                <a:effectLst/>
                <a:latin typeface="Calibri" panose="020F0502020204030204" pitchFamily="34" charset="0"/>
                <a:ea typeface="Calibri" panose="020F0502020204030204" pitchFamily="34" charset="0"/>
                <a:cs typeface="Times New Roman" panose="02020603050405020304" pitchFamily="18" charset="0"/>
              </a:rPr>
              <a:t>Desta forma, obtivemos uma representação ilustrativa de como seriam preenchidos os campos no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mongoDB</a:t>
            </a:r>
            <a:r>
              <a:rPr lang="pt-PT" sz="1800" dirty="0">
                <a:effectLst/>
                <a:latin typeface="Calibri" panose="020F0502020204030204" pitchFamily="34" charset="0"/>
                <a:ea typeface="Calibri" panose="020F0502020204030204" pitchFamily="34" charset="0"/>
                <a:cs typeface="Times New Roman" panose="02020603050405020304" pitchFamily="18" charset="0"/>
              </a:rPr>
              <a:t>, uma base de dados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NoSQL</a:t>
            </a:r>
            <a:r>
              <a:rPr lang="pt-PT" sz="1800" dirty="0">
                <a:effectLst/>
                <a:latin typeface="Calibri" panose="020F0502020204030204" pitchFamily="34" charset="0"/>
                <a:ea typeface="Calibri" panose="020F0502020204030204" pitchFamily="34" charset="0"/>
                <a:cs typeface="Times New Roman" panose="02020603050405020304" pitchFamily="18" charset="0"/>
              </a:rPr>
              <a:t>, se o preenchimento dos dados fosse realizado diretamente no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template</a:t>
            </a:r>
            <a:r>
              <a:rPr lang="pt-PT" sz="1800" dirty="0">
                <a:effectLst/>
                <a:latin typeface="Calibri" panose="020F0502020204030204" pitchFamily="34" charset="0"/>
                <a:ea typeface="Calibri" panose="020F0502020204030204" pitchFamily="34" charset="0"/>
                <a:cs typeface="Times New Roman" panose="02020603050405020304" pitchFamily="18" charset="0"/>
              </a:rPr>
              <a:t>, estando este implementado em organizações de saúde. Esta representação serve apenas um propósito ilustrativo visto que carecíamos desta parte funcional do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template</a:t>
            </a:r>
            <a:r>
              <a:rPr lang="pt-PT" sz="1800" dirty="0">
                <a:effectLst/>
                <a:latin typeface="Calibri" panose="020F0502020204030204" pitchFamily="34" charset="0"/>
                <a:ea typeface="Calibri" panose="020F0502020204030204" pitchFamily="34" charset="0"/>
                <a:cs typeface="Times New Roman" panose="02020603050405020304" pitchFamily="18" charset="0"/>
              </a:rPr>
              <a:t> e, por essa mesma razão, foi necessário  recorrer a um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dataset</a:t>
            </a:r>
            <a:r>
              <a:rPr lang="pt-PT" sz="1800" dirty="0">
                <a:effectLst/>
                <a:latin typeface="Calibri" panose="020F0502020204030204" pitchFamily="34" charset="0"/>
                <a:ea typeface="Calibri" panose="020F0502020204030204" pitchFamily="34" charset="0"/>
                <a:cs typeface="Times New Roman" panose="02020603050405020304" pitchFamily="18" charset="0"/>
              </a:rPr>
              <a:t> privado que permitisse assim preencher os vários campos. </a:t>
            </a:r>
            <a:endParaRPr lang="pt-PT" dirty="0"/>
          </a:p>
        </p:txBody>
      </p:sp>
    </p:spTree>
    <p:extLst>
      <p:ext uri="{BB962C8B-B14F-4D97-AF65-F5344CB8AC3E}">
        <p14:creationId xmlns:p14="http://schemas.microsoft.com/office/powerpoint/2010/main" val="185144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f0a8395baa_0_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f0a8395baa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Passando então para esta fase de preenchimentos dos campos no </a:t>
            </a:r>
            <a:r>
              <a:rPr lang="pt-PT" dirty="0" err="1"/>
              <a:t>MongoDB</a:t>
            </a:r>
            <a:r>
              <a:rPr lang="pt-PT" dirty="0"/>
              <a:t>, ou seja, fazer o povoamento da base de dados…</a:t>
            </a:r>
            <a:endParaRPr dirty="0"/>
          </a:p>
        </p:txBody>
      </p:sp>
    </p:spTree>
    <p:extLst>
      <p:ext uri="{BB962C8B-B14F-4D97-AF65-F5344CB8AC3E}">
        <p14:creationId xmlns:p14="http://schemas.microsoft.com/office/powerpoint/2010/main" val="3640625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772000" y="1176600"/>
            <a:ext cx="3914700" cy="23082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b="0">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772100" y="3484800"/>
            <a:ext cx="3914700" cy="482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57200" y="1160825"/>
            <a:ext cx="8229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0400"/>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57200" y="116082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slide" Target="slide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127.0.0.1:4000/" TargetMode="External"/><Relationship Id="rId7" Type="http://schemas.openxmlformats.org/officeDocument/2006/relationships/slide" Target="slide12.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5.gif"/><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hyperlink" Target="http://127.0.0.1:4000/" TargetMode="External"/><Relationship Id="rId7" Type="http://schemas.openxmlformats.org/officeDocument/2006/relationships/slide" Target="slide14.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5.gif"/><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kv"/><Relationship Id="rId1" Type="http://schemas.openxmlformats.org/officeDocument/2006/relationships/video" Target="NULL" TargetMode="Externa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kv"/><Relationship Id="rId1" Type="http://schemas.openxmlformats.org/officeDocument/2006/relationships/video" Target="NULL" TargetMode="Externa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hyperlink" Target="http://127.0.0.1:4000/"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5.gif"/><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hyperlink" Target="http://127.0.0.1:4000/" TargetMode="External"/><Relationship Id="rId7" Type="http://schemas.openxmlformats.org/officeDocument/2006/relationships/slide" Target="slide20.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5.gif"/><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hyperlink" Target="http://127.0.0.1:4000/"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5.gif"/><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slide" Target="slide3.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hyperlink" Target="http://127.0.0.1:4000/" TargetMode="External"/><Relationship Id="rId7"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gif"/><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hyperlink" Target="http://127.0.0.1:4000/" TargetMode="External"/><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5.gif"/><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127.0.0.1:4000/" TargetMode="External"/><Relationship Id="rId7" Type="http://schemas.openxmlformats.org/officeDocument/2006/relationships/slide" Target="slide10.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5.gif"/><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4433838" y="1448647"/>
            <a:ext cx="4874394" cy="14293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PT" dirty="0">
                <a:solidFill>
                  <a:srgbClr val="115F8A"/>
                </a:solidFill>
                <a:latin typeface="Montserrat Black" panose="00000A00000000000000" pitchFamily="2" charset="0"/>
              </a:rPr>
              <a:t>RANU</a:t>
            </a:r>
            <a:br>
              <a:rPr lang="pt-PT" dirty="0">
                <a:solidFill>
                  <a:srgbClr val="115F8A"/>
                </a:solidFill>
                <a:latin typeface="Montserrat Black" panose="00000A00000000000000" pitchFamily="2" charset="0"/>
              </a:rPr>
            </a:br>
            <a:r>
              <a:rPr lang="pt-PT" sz="4400" dirty="0">
                <a:solidFill>
                  <a:schemeClr val="accent1">
                    <a:lumMod val="60000"/>
                    <a:lumOff val="40000"/>
                  </a:schemeClr>
                </a:solidFill>
                <a:latin typeface="Montserrat Black" panose="00000A00000000000000" pitchFamily="2" charset="0"/>
              </a:rPr>
              <a:t>INDICADORES</a:t>
            </a:r>
            <a:endParaRPr lang="pt-PT" dirty="0">
              <a:solidFill>
                <a:schemeClr val="accent1">
                  <a:lumMod val="60000"/>
                  <a:lumOff val="40000"/>
                </a:schemeClr>
              </a:solidFill>
              <a:latin typeface="Montserrat Black" panose="00000A00000000000000" pitchFamily="2" charset="0"/>
            </a:endParaRPr>
          </a:p>
        </p:txBody>
      </p:sp>
      <p:pic>
        <p:nvPicPr>
          <p:cNvPr id="146" name="Imagem 145">
            <a:extLst>
              <a:ext uri="{FF2B5EF4-FFF2-40B4-BE49-F238E27FC236}">
                <a16:creationId xmlns:a16="http://schemas.microsoft.com/office/drawing/2014/main" id="{A193759F-39D4-E84B-C679-ECC62101157E}"/>
              </a:ext>
            </a:extLst>
          </p:cNvPr>
          <p:cNvPicPr>
            <a:picLocks noChangeAspect="1"/>
          </p:cNvPicPr>
          <p:nvPr/>
        </p:nvPicPr>
        <p:blipFill>
          <a:blip r:embed="rId3"/>
          <a:stretch>
            <a:fillRect/>
          </a:stretch>
        </p:blipFill>
        <p:spPr>
          <a:xfrm>
            <a:off x="7829455" y="239453"/>
            <a:ext cx="1090979" cy="540485"/>
          </a:xfrm>
          <a:prstGeom prst="rect">
            <a:avLst/>
          </a:prstGeom>
        </p:spPr>
      </p:pic>
      <p:sp>
        <p:nvSpPr>
          <p:cNvPr id="147" name="CaixaDeTexto 146">
            <a:extLst>
              <a:ext uri="{FF2B5EF4-FFF2-40B4-BE49-F238E27FC236}">
                <a16:creationId xmlns:a16="http://schemas.microsoft.com/office/drawing/2014/main" id="{585C4407-B08A-E7A1-14DE-7F7431F47795}"/>
              </a:ext>
            </a:extLst>
          </p:cNvPr>
          <p:cNvSpPr txBox="1"/>
          <p:nvPr/>
        </p:nvSpPr>
        <p:spPr>
          <a:xfrm>
            <a:off x="3688921" y="208178"/>
            <a:ext cx="4140534" cy="571760"/>
          </a:xfrm>
          <a:prstGeom prst="rect">
            <a:avLst/>
          </a:prstGeom>
          <a:noFill/>
        </p:spPr>
        <p:txBody>
          <a:bodyPr wrap="square" rtlCol="0">
            <a:spAutoFit/>
          </a:bodyPr>
          <a:lstStyle/>
          <a:p>
            <a:pPr algn="r">
              <a:lnSpc>
                <a:spcPct val="150000"/>
              </a:lnSpc>
            </a:pPr>
            <a:r>
              <a:rPr lang="pt-PT" sz="1050" dirty="0">
                <a:solidFill>
                  <a:srgbClr val="434343"/>
                </a:solidFill>
                <a:latin typeface="Work Sans" pitchFamily="2" charset="0"/>
              </a:rPr>
              <a:t>Mestrado Integrado em Engenharia Biomédica</a:t>
            </a:r>
          </a:p>
          <a:p>
            <a:pPr algn="r">
              <a:lnSpc>
                <a:spcPct val="150000"/>
              </a:lnSpc>
            </a:pPr>
            <a:r>
              <a:rPr lang="pt-PT" sz="1050" dirty="0">
                <a:solidFill>
                  <a:srgbClr val="434343"/>
                </a:solidFill>
                <a:latin typeface="Work Sans" pitchFamily="2" charset="0"/>
              </a:rPr>
              <a:t>Ano letivo 2021/2022</a:t>
            </a:r>
          </a:p>
        </p:txBody>
      </p:sp>
      <p:grpSp>
        <p:nvGrpSpPr>
          <p:cNvPr id="148" name="Google Shape;2269;p36">
            <a:extLst>
              <a:ext uri="{FF2B5EF4-FFF2-40B4-BE49-F238E27FC236}">
                <a16:creationId xmlns:a16="http://schemas.microsoft.com/office/drawing/2014/main" id="{53717F50-F463-C467-9F8C-D1C76F398D6F}"/>
              </a:ext>
            </a:extLst>
          </p:cNvPr>
          <p:cNvGrpSpPr/>
          <p:nvPr/>
        </p:nvGrpSpPr>
        <p:grpSpPr>
          <a:xfrm>
            <a:off x="438616" y="1318302"/>
            <a:ext cx="3493822" cy="2960270"/>
            <a:chOff x="3548997" y="2988875"/>
            <a:chExt cx="2046003" cy="1741531"/>
          </a:xfrm>
        </p:grpSpPr>
        <p:sp>
          <p:nvSpPr>
            <p:cNvPr id="149" name="Google Shape;2270;p36">
              <a:extLst>
                <a:ext uri="{FF2B5EF4-FFF2-40B4-BE49-F238E27FC236}">
                  <a16:creationId xmlns:a16="http://schemas.microsoft.com/office/drawing/2014/main" id="{6EE38718-33AE-676E-E568-059ACE92836B}"/>
                </a:ext>
              </a:extLst>
            </p:cNvPr>
            <p:cNvSpPr/>
            <p:nvPr/>
          </p:nvSpPr>
          <p:spPr>
            <a:xfrm>
              <a:off x="3846491" y="4649338"/>
              <a:ext cx="1530394" cy="81068"/>
            </a:xfrm>
            <a:custGeom>
              <a:avLst/>
              <a:gdLst/>
              <a:ahLst/>
              <a:cxnLst/>
              <a:rect l="l" t="t" r="r" b="b"/>
              <a:pathLst>
                <a:path w="20860" h="1105" extrusionOk="0">
                  <a:moveTo>
                    <a:pt x="10430" y="1"/>
                  </a:moveTo>
                  <a:cubicBezTo>
                    <a:pt x="4669" y="1"/>
                    <a:pt x="0" y="249"/>
                    <a:pt x="0" y="553"/>
                  </a:cubicBezTo>
                  <a:cubicBezTo>
                    <a:pt x="0" y="857"/>
                    <a:pt x="4669" y="1105"/>
                    <a:pt x="10430" y="1105"/>
                  </a:cubicBezTo>
                  <a:cubicBezTo>
                    <a:pt x="16191" y="1105"/>
                    <a:pt x="20859" y="857"/>
                    <a:pt x="20859" y="553"/>
                  </a:cubicBezTo>
                  <a:cubicBezTo>
                    <a:pt x="20859" y="249"/>
                    <a:pt x="16191" y="1"/>
                    <a:pt x="10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271;p36">
              <a:extLst>
                <a:ext uri="{FF2B5EF4-FFF2-40B4-BE49-F238E27FC236}">
                  <a16:creationId xmlns:a16="http://schemas.microsoft.com/office/drawing/2014/main" id="{AD856C89-5198-4231-E612-A374DAA51B00}"/>
                </a:ext>
              </a:extLst>
            </p:cNvPr>
            <p:cNvSpPr/>
            <p:nvPr/>
          </p:nvSpPr>
          <p:spPr>
            <a:xfrm>
              <a:off x="4341042" y="4349864"/>
              <a:ext cx="462346" cy="263234"/>
            </a:xfrm>
            <a:custGeom>
              <a:avLst/>
              <a:gdLst/>
              <a:ahLst/>
              <a:cxnLst/>
              <a:rect l="l" t="t" r="r" b="b"/>
              <a:pathLst>
                <a:path w="6302" h="3588" extrusionOk="0">
                  <a:moveTo>
                    <a:pt x="456" y="0"/>
                  </a:moveTo>
                  <a:lnTo>
                    <a:pt x="254" y="2726"/>
                  </a:lnTo>
                  <a:cubicBezTo>
                    <a:pt x="231" y="3030"/>
                    <a:pt x="141" y="3323"/>
                    <a:pt x="0" y="3587"/>
                  </a:cubicBezTo>
                  <a:lnTo>
                    <a:pt x="6302" y="3587"/>
                  </a:lnTo>
                  <a:cubicBezTo>
                    <a:pt x="6150" y="3317"/>
                    <a:pt x="6060" y="3019"/>
                    <a:pt x="6037" y="2709"/>
                  </a:cubicBezTo>
                  <a:lnTo>
                    <a:pt x="583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272;p36">
              <a:extLst>
                <a:ext uri="{FF2B5EF4-FFF2-40B4-BE49-F238E27FC236}">
                  <a16:creationId xmlns:a16="http://schemas.microsoft.com/office/drawing/2014/main" id="{D8AEBEDA-E0DB-FFB1-DCE7-21D3812846C9}"/>
                </a:ext>
              </a:extLst>
            </p:cNvPr>
            <p:cNvSpPr/>
            <p:nvPr/>
          </p:nvSpPr>
          <p:spPr>
            <a:xfrm>
              <a:off x="4243100" y="4613023"/>
              <a:ext cx="658231" cy="73585"/>
            </a:xfrm>
            <a:custGeom>
              <a:avLst/>
              <a:gdLst/>
              <a:ahLst/>
              <a:cxnLst/>
              <a:rect l="l" t="t" r="r" b="b"/>
              <a:pathLst>
                <a:path w="8972" h="1003" extrusionOk="0">
                  <a:moveTo>
                    <a:pt x="203" y="0"/>
                  </a:moveTo>
                  <a:cubicBezTo>
                    <a:pt x="91" y="0"/>
                    <a:pt x="0" y="90"/>
                    <a:pt x="0" y="203"/>
                  </a:cubicBezTo>
                  <a:lnTo>
                    <a:pt x="0" y="800"/>
                  </a:lnTo>
                  <a:cubicBezTo>
                    <a:pt x="0" y="913"/>
                    <a:pt x="91" y="1003"/>
                    <a:pt x="203" y="1003"/>
                  </a:cubicBezTo>
                  <a:lnTo>
                    <a:pt x="8769" y="1003"/>
                  </a:lnTo>
                  <a:cubicBezTo>
                    <a:pt x="8881" y="1003"/>
                    <a:pt x="8971" y="913"/>
                    <a:pt x="8971" y="800"/>
                  </a:cubicBezTo>
                  <a:lnTo>
                    <a:pt x="8971" y="203"/>
                  </a:lnTo>
                  <a:cubicBezTo>
                    <a:pt x="8971" y="90"/>
                    <a:pt x="8881" y="0"/>
                    <a:pt x="8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273;p36">
              <a:extLst>
                <a:ext uri="{FF2B5EF4-FFF2-40B4-BE49-F238E27FC236}">
                  <a16:creationId xmlns:a16="http://schemas.microsoft.com/office/drawing/2014/main" id="{FF66F906-CD72-335C-0177-B786088055A2}"/>
                </a:ext>
              </a:extLst>
            </p:cNvPr>
            <p:cNvSpPr/>
            <p:nvPr/>
          </p:nvSpPr>
          <p:spPr>
            <a:xfrm>
              <a:off x="3548997" y="4208123"/>
              <a:ext cx="2044756" cy="191336"/>
            </a:xfrm>
            <a:custGeom>
              <a:avLst/>
              <a:gdLst/>
              <a:ahLst/>
              <a:cxnLst/>
              <a:rect l="l" t="t" r="r" b="b"/>
              <a:pathLst>
                <a:path w="27871" h="2608" extrusionOk="0">
                  <a:moveTo>
                    <a:pt x="0" y="0"/>
                  </a:moveTo>
                  <a:lnTo>
                    <a:pt x="0" y="1729"/>
                  </a:lnTo>
                  <a:cubicBezTo>
                    <a:pt x="0" y="2214"/>
                    <a:pt x="395" y="2608"/>
                    <a:pt x="879" y="2608"/>
                  </a:cubicBezTo>
                  <a:lnTo>
                    <a:pt x="26998" y="2608"/>
                  </a:lnTo>
                  <a:cubicBezTo>
                    <a:pt x="27482" y="2608"/>
                    <a:pt x="27871" y="2214"/>
                    <a:pt x="27871" y="1729"/>
                  </a:cubicBezTo>
                  <a:lnTo>
                    <a:pt x="2787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274;p36">
              <a:extLst>
                <a:ext uri="{FF2B5EF4-FFF2-40B4-BE49-F238E27FC236}">
                  <a16:creationId xmlns:a16="http://schemas.microsoft.com/office/drawing/2014/main" id="{DACC7A5C-A0F6-7ACF-2255-138AE4520B67}"/>
                </a:ext>
              </a:extLst>
            </p:cNvPr>
            <p:cNvSpPr/>
            <p:nvPr/>
          </p:nvSpPr>
          <p:spPr>
            <a:xfrm>
              <a:off x="3550244" y="2988875"/>
              <a:ext cx="2044756" cy="1217639"/>
            </a:xfrm>
            <a:custGeom>
              <a:avLst/>
              <a:gdLst/>
              <a:ahLst/>
              <a:cxnLst/>
              <a:rect l="l" t="t" r="r" b="b"/>
              <a:pathLst>
                <a:path w="27871" h="16597" extrusionOk="0">
                  <a:moveTo>
                    <a:pt x="873" y="1"/>
                  </a:moveTo>
                  <a:cubicBezTo>
                    <a:pt x="389" y="1"/>
                    <a:pt x="0" y="395"/>
                    <a:pt x="0" y="879"/>
                  </a:cubicBezTo>
                  <a:lnTo>
                    <a:pt x="0" y="16597"/>
                  </a:lnTo>
                  <a:lnTo>
                    <a:pt x="27871" y="16597"/>
                  </a:lnTo>
                  <a:lnTo>
                    <a:pt x="27871" y="879"/>
                  </a:lnTo>
                  <a:cubicBezTo>
                    <a:pt x="27871" y="395"/>
                    <a:pt x="27477" y="1"/>
                    <a:pt x="2699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275;p36">
              <a:extLst>
                <a:ext uri="{FF2B5EF4-FFF2-40B4-BE49-F238E27FC236}">
                  <a16:creationId xmlns:a16="http://schemas.microsoft.com/office/drawing/2014/main" id="{FD9E4859-773C-9481-B1BB-13E99F2C8049}"/>
                </a:ext>
              </a:extLst>
            </p:cNvPr>
            <p:cNvSpPr/>
            <p:nvPr/>
          </p:nvSpPr>
          <p:spPr>
            <a:xfrm>
              <a:off x="3634540" y="3069870"/>
              <a:ext cx="1868753" cy="1055722"/>
            </a:xfrm>
            <a:custGeom>
              <a:avLst/>
              <a:gdLst/>
              <a:ahLst/>
              <a:cxnLst/>
              <a:rect l="l" t="t" r="r" b="b"/>
              <a:pathLst>
                <a:path w="25472" h="14390" extrusionOk="0">
                  <a:moveTo>
                    <a:pt x="0" y="14389"/>
                  </a:moveTo>
                  <a:lnTo>
                    <a:pt x="25472" y="14389"/>
                  </a:lnTo>
                  <a:lnTo>
                    <a:pt x="25472"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276;p36">
              <a:extLst>
                <a:ext uri="{FF2B5EF4-FFF2-40B4-BE49-F238E27FC236}">
                  <a16:creationId xmlns:a16="http://schemas.microsoft.com/office/drawing/2014/main" id="{2A126248-5D5F-269E-752D-2E7441F53D1E}"/>
                </a:ext>
              </a:extLst>
            </p:cNvPr>
            <p:cNvSpPr/>
            <p:nvPr/>
          </p:nvSpPr>
          <p:spPr>
            <a:xfrm>
              <a:off x="4085660" y="3587531"/>
              <a:ext cx="320312" cy="495067"/>
            </a:xfrm>
            <a:custGeom>
              <a:avLst/>
              <a:gdLst/>
              <a:ahLst/>
              <a:cxnLst/>
              <a:rect l="l" t="t" r="r" b="b"/>
              <a:pathLst>
                <a:path w="4366" h="6748" extrusionOk="0">
                  <a:moveTo>
                    <a:pt x="1" y="1"/>
                  </a:moveTo>
                  <a:lnTo>
                    <a:pt x="1" y="6748"/>
                  </a:lnTo>
                  <a:lnTo>
                    <a:pt x="4365" y="6748"/>
                  </a:lnTo>
                  <a:lnTo>
                    <a:pt x="4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277;p36">
              <a:extLst>
                <a:ext uri="{FF2B5EF4-FFF2-40B4-BE49-F238E27FC236}">
                  <a16:creationId xmlns:a16="http://schemas.microsoft.com/office/drawing/2014/main" id="{721DCB29-E6FC-BEC8-7737-B8B8992148AE}"/>
                </a:ext>
              </a:extLst>
            </p:cNvPr>
            <p:cNvSpPr/>
            <p:nvPr/>
          </p:nvSpPr>
          <p:spPr>
            <a:xfrm>
              <a:off x="3720890" y="3116603"/>
              <a:ext cx="342541" cy="965997"/>
            </a:xfrm>
            <a:custGeom>
              <a:avLst/>
              <a:gdLst/>
              <a:ahLst/>
              <a:cxnLst/>
              <a:rect l="l" t="t" r="r" b="b"/>
              <a:pathLst>
                <a:path w="4669" h="13167" extrusionOk="0">
                  <a:moveTo>
                    <a:pt x="0" y="0"/>
                  </a:moveTo>
                  <a:lnTo>
                    <a:pt x="0" y="7845"/>
                  </a:lnTo>
                  <a:lnTo>
                    <a:pt x="0" y="8278"/>
                  </a:lnTo>
                  <a:lnTo>
                    <a:pt x="0" y="13167"/>
                  </a:lnTo>
                  <a:lnTo>
                    <a:pt x="4669" y="13167"/>
                  </a:lnTo>
                  <a:lnTo>
                    <a:pt x="4669" y="8278"/>
                  </a:lnTo>
                  <a:lnTo>
                    <a:pt x="4669" y="7845"/>
                  </a:lnTo>
                  <a:lnTo>
                    <a:pt x="46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278;p36">
              <a:extLst>
                <a:ext uri="{FF2B5EF4-FFF2-40B4-BE49-F238E27FC236}">
                  <a16:creationId xmlns:a16="http://schemas.microsoft.com/office/drawing/2014/main" id="{1AF5C14D-1D3B-D058-9D7B-EEDF5E33FD0B}"/>
                </a:ext>
              </a:extLst>
            </p:cNvPr>
            <p:cNvSpPr/>
            <p:nvPr/>
          </p:nvSpPr>
          <p:spPr>
            <a:xfrm>
              <a:off x="4085660" y="3115356"/>
              <a:ext cx="662779" cy="444152"/>
            </a:xfrm>
            <a:custGeom>
              <a:avLst/>
              <a:gdLst/>
              <a:ahLst/>
              <a:cxnLst/>
              <a:rect l="l" t="t" r="r" b="b"/>
              <a:pathLst>
                <a:path w="9034" h="6054" extrusionOk="0">
                  <a:moveTo>
                    <a:pt x="1" y="0"/>
                  </a:moveTo>
                  <a:lnTo>
                    <a:pt x="1" y="6054"/>
                  </a:lnTo>
                  <a:lnTo>
                    <a:pt x="9034" y="6054"/>
                  </a:lnTo>
                  <a:lnTo>
                    <a:pt x="90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279;p36">
              <a:extLst>
                <a:ext uri="{FF2B5EF4-FFF2-40B4-BE49-F238E27FC236}">
                  <a16:creationId xmlns:a16="http://schemas.microsoft.com/office/drawing/2014/main" id="{9C801024-CB4A-8094-F108-6D28DC19CD23}"/>
                </a:ext>
              </a:extLst>
            </p:cNvPr>
            <p:cNvSpPr/>
            <p:nvPr/>
          </p:nvSpPr>
          <p:spPr>
            <a:xfrm>
              <a:off x="4770299" y="3115356"/>
              <a:ext cx="320678" cy="444152"/>
            </a:xfrm>
            <a:custGeom>
              <a:avLst/>
              <a:gdLst/>
              <a:ahLst/>
              <a:cxnLst/>
              <a:rect l="l" t="t" r="r" b="b"/>
              <a:pathLst>
                <a:path w="4371" h="6054" extrusionOk="0">
                  <a:moveTo>
                    <a:pt x="0" y="0"/>
                  </a:moveTo>
                  <a:lnTo>
                    <a:pt x="0" y="6054"/>
                  </a:lnTo>
                  <a:lnTo>
                    <a:pt x="4370" y="6054"/>
                  </a:lnTo>
                  <a:lnTo>
                    <a:pt x="4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280;p36">
              <a:extLst>
                <a:ext uri="{FF2B5EF4-FFF2-40B4-BE49-F238E27FC236}">
                  <a16:creationId xmlns:a16="http://schemas.microsoft.com/office/drawing/2014/main" id="{8385DB77-E739-0790-A9D7-D4C8D266AA30}"/>
                </a:ext>
              </a:extLst>
            </p:cNvPr>
            <p:cNvSpPr/>
            <p:nvPr/>
          </p:nvSpPr>
          <p:spPr>
            <a:xfrm>
              <a:off x="5112766" y="3115356"/>
              <a:ext cx="337626" cy="444152"/>
            </a:xfrm>
            <a:custGeom>
              <a:avLst/>
              <a:gdLst/>
              <a:ahLst/>
              <a:cxnLst/>
              <a:rect l="l" t="t" r="r" b="b"/>
              <a:pathLst>
                <a:path w="4602" h="6054" extrusionOk="0">
                  <a:moveTo>
                    <a:pt x="1" y="0"/>
                  </a:moveTo>
                  <a:lnTo>
                    <a:pt x="1" y="6054"/>
                  </a:lnTo>
                  <a:lnTo>
                    <a:pt x="4602" y="6054"/>
                  </a:lnTo>
                  <a:lnTo>
                    <a:pt x="4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281;p36">
              <a:extLst>
                <a:ext uri="{FF2B5EF4-FFF2-40B4-BE49-F238E27FC236}">
                  <a16:creationId xmlns:a16="http://schemas.microsoft.com/office/drawing/2014/main" id="{D2D6D50B-478E-E17D-87CE-4287EFE7287D}"/>
                </a:ext>
              </a:extLst>
            </p:cNvPr>
            <p:cNvSpPr/>
            <p:nvPr/>
          </p:nvSpPr>
          <p:spPr>
            <a:xfrm>
              <a:off x="4770299" y="3587531"/>
              <a:ext cx="680094" cy="495067"/>
            </a:xfrm>
            <a:custGeom>
              <a:avLst/>
              <a:gdLst/>
              <a:ahLst/>
              <a:cxnLst/>
              <a:rect l="l" t="t" r="r" b="b"/>
              <a:pathLst>
                <a:path w="9270" h="6748" extrusionOk="0">
                  <a:moveTo>
                    <a:pt x="0" y="1"/>
                  </a:moveTo>
                  <a:lnTo>
                    <a:pt x="0" y="6748"/>
                  </a:lnTo>
                  <a:lnTo>
                    <a:pt x="9270" y="6748"/>
                  </a:lnTo>
                  <a:lnTo>
                    <a:pt x="92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282;p36">
              <a:extLst>
                <a:ext uri="{FF2B5EF4-FFF2-40B4-BE49-F238E27FC236}">
                  <a16:creationId xmlns:a16="http://schemas.microsoft.com/office/drawing/2014/main" id="{EA2FE937-A182-D641-54B2-CA74093D52E4}"/>
                </a:ext>
              </a:extLst>
            </p:cNvPr>
            <p:cNvSpPr/>
            <p:nvPr/>
          </p:nvSpPr>
          <p:spPr>
            <a:xfrm>
              <a:off x="4427759" y="3587531"/>
              <a:ext cx="320678" cy="495067"/>
            </a:xfrm>
            <a:custGeom>
              <a:avLst/>
              <a:gdLst/>
              <a:ahLst/>
              <a:cxnLst/>
              <a:rect l="l" t="t" r="r" b="b"/>
              <a:pathLst>
                <a:path w="4371" h="6748" extrusionOk="0">
                  <a:moveTo>
                    <a:pt x="1" y="1"/>
                  </a:moveTo>
                  <a:lnTo>
                    <a:pt x="1" y="6748"/>
                  </a:lnTo>
                  <a:lnTo>
                    <a:pt x="4371" y="6748"/>
                  </a:lnTo>
                  <a:lnTo>
                    <a:pt x="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283;p36">
              <a:extLst>
                <a:ext uri="{FF2B5EF4-FFF2-40B4-BE49-F238E27FC236}">
                  <a16:creationId xmlns:a16="http://schemas.microsoft.com/office/drawing/2014/main" id="{829393E6-06B1-C153-DE4A-01C4A9BA6E5C}"/>
                </a:ext>
              </a:extLst>
            </p:cNvPr>
            <p:cNvSpPr/>
            <p:nvPr/>
          </p:nvSpPr>
          <p:spPr>
            <a:xfrm>
              <a:off x="3741506" y="3142207"/>
              <a:ext cx="52163" cy="5208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284;p36">
              <a:extLst>
                <a:ext uri="{FF2B5EF4-FFF2-40B4-BE49-F238E27FC236}">
                  <a16:creationId xmlns:a16="http://schemas.microsoft.com/office/drawing/2014/main" id="{3B5B78E2-4AEF-9BF6-ACBE-E1AF77C1EEDB}"/>
                </a:ext>
              </a:extLst>
            </p:cNvPr>
            <p:cNvSpPr/>
            <p:nvPr/>
          </p:nvSpPr>
          <p:spPr>
            <a:xfrm>
              <a:off x="3813403" y="3142207"/>
              <a:ext cx="228165" cy="20322"/>
            </a:xfrm>
            <a:custGeom>
              <a:avLst/>
              <a:gdLst/>
              <a:ahLst/>
              <a:cxnLst/>
              <a:rect l="l" t="t" r="r" b="b"/>
              <a:pathLst>
                <a:path w="3110" h="277" extrusionOk="0">
                  <a:moveTo>
                    <a:pt x="1" y="0"/>
                  </a:moveTo>
                  <a:lnTo>
                    <a:pt x="1" y="276"/>
                  </a:lnTo>
                  <a:lnTo>
                    <a:pt x="3109" y="276"/>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285;p36">
              <a:extLst>
                <a:ext uri="{FF2B5EF4-FFF2-40B4-BE49-F238E27FC236}">
                  <a16:creationId xmlns:a16="http://schemas.microsoft.com/office/drawing/2014/main" id="{486477BD-55B2-C12A-B617-0F91D53B6E46}"/>
                </a:ext>
              </a:extLst>
            </p:cNvPr>
            <p:cNvSpPr/>
            <p:nvPr/>
          </p:nvSpPr>
          <p:spPr>
            <a:xfrm>
              <a:off x="3813403" y="3173974"/>
              <a:ext cx="143429" cy="20322"/>
            </a:xfrm>
            <a:custGeom>
              <a:avLst/>
              <a:gdLst/>
              <a:ahLst/>
              <a:cxnLst/>
              <a:rect l="l" t="t" r="r" b="b"/>
              <a:pathLst>
                <a:path w="1955" h="277" extrusionOk="0">
                  <a:moveTo>
                    <a:pt x="1" y="1"/>
                  </a:moveTo>
                  <a:lnTo>
                    <a:pt x="1" y="277"/>
                  </a:lnTo>
                  <a:lnTo>
                    <a:pt x="1955" y="277"/>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286;p36">
              <a:extLst>
                <a:ext uri="{FF2B5EF4-FFF2-40B4-BE49-F238E27FC236}">
                  <a16:creationId xmlns:a16="http://schemas.microsoft.com/office/drawing/2014/main" id="{59DC489A-1321-F4FC-E08E-E3871E167949}"/>
                </a:ext>
              </a:extLst>
            </p:cNvPr>
            <p:cNvSpPr/>
            <p:nvPr/>
          </p:nvSpPr>
          <p:spPr>
            <a:xfrm>
              <a:off x="3741506" y="3374407"/>
              <a:ext cx="52163" cy="5208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287;p36">
              <a:extLst>
                <a:ext uri="{FF2B5EF4-FFF2-40B4-BE49-F238E27FC236}">
                  <a16:creationId xmlns:a16="http://schemas.microsoft.com/office/drawing/2014/main" id="{6DD4DAD6-1874-531B-095A-65C06F0F51BC}"/>
                </a:ext>
              </a:extLst>
            </p:cNvPr>
            <p:cNvSpPr/>
            <p:nvPr/>
          </p:nvSpPr>
          <p:spPr>
            <a:xfrm>
              <a:off x="3813403" y="3374407"/>
              <a:ext cx="228165" cy="20322"/>
            </a:xfrm>
            <a:custGeom>
              <a:avLst/>
              <a:gdLst/>
              <a:ahLst/>
              <a:cxnLst/>
              <a:rect l="l" t="t" r="r" b="b"/>
              <a:pathLst>
                <a:path w="3110" h="277" extrusionOk="0">
                  <a:moveTo>
                    <a:pt x="1" y="0"/>
                  </a:moveTo>
                  <a:lnTo>
                    <a:pt x="1" y="276"/>
                  </a:lnTo>
                  <a:lnTo>
                    <a:pt x="3109" y="276"/>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288;p36">
              <a:extLst>
                <a:ext uri="{FF2B5EF4-FFF2-40B4-BE49-F238E27FC236}">
                  <a16:creationId xmlns:a16="http://schemas.microsoft.com/office/drawing/2014/main" id="{B582310F-A03E-6355-D50C-295CD2D735C3}"/>
                </a:ext>
              </a:extLst>
            </p:cNvPr>
            <p:cNvSpPr/>
            <p:nvPr/>
          </p:nvSpPr>
          <p:spPr>
            <a:xfrm>
              <a:off x="3813403" y="3406173"/>
              <a:ext cx="143429" cy="20322"/>
            </a:xfrm>
            <a:custGeom>
              <a:avLst/>
              <a:gdLst/>
              <a:ahLst/>
              <a:cxnLst/>
              <a:rect l="l" t="t" r="r" b="b"/>
              <a:pathLst>
                <a:path w="1955" h="277" extrusionOk="0">
                  <a:moveTo>
                    <a:pt x="1" y="1"/>
                  </a:moveTo>
                  <a:lnTo>
                    <a:pt x="1" y="277"/>
                  </a:lnTo>
                  <a:lnTo>
                    <a:pt x="1955" y="277"/>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289;p36">
              <a:extLst>
                <a:ext uri="{FF2B5EF4-FFF2-40B4-BE49-F238E27FC236}">
                  <a16:creationId xmlns:a16="http://schemas.microsoft.com/office/drawing/2014/main" id="{BCBD0ACA-0A1A-E3DC-2096-2D0653B60C1F}"/>
                </a:ext>
              </a:extLst>
            </p:cNvPr>
            <p:cNvSpPr/>
            <p:nvPr/>
          </p:nvSpPr>
          <p:spPr>
            <a:xfrm>
              <a:off x="3741506" y="3606532"/>
              <a:ext cx="52163" cy="51722"/>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290;p36">
              <a:extLst>
                <a:ext uri="{FF2B5EF4-FFF2-40B4-BE49-F238E27FC236}">
                  <a16:creationId xmlns:a16="http://schemas.microsoft.com/office/drawing/2014/main" id="{649CB534-277A-B0C2-C551-034F803DA5FE}"/>
                </a:ext>
              </a:extLst>
            </p:cNvPr>
            <p:cNvSpPr/>
            <p:nvPr/>
          </p:nvSpPr>
          <p:spPr>
            <a:xfrm>
              <a:off x="3813403" y="3606532"/>
              <a:ext cx="228165" cy="19955"/>
            </a:xfrm>
            <a:custGeom>
              <a:avLst/>
              <a:gdLst/>
              <a:ahLst/>
              <a:cxnLst/>
              <a:rect l="l" t="t" r="r" b="b"/>
              <a:pathLst>
                <a:path w="3110" h="272" extrusionOk="0">
                  <a:moveTo>
                    <a:pt x="1" y="1"/>
                  </a:moveTo>
                  <a:lnTo>
                    <a:pt x="1" y="271"/>
                  </a:lnTo>
                  <a:lnTo>
                    <a:pt x="3109" y="271"/>
                  </a:lnTo>
                  <a:lnTo>
                    <a:pt x="31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291;p36">
              <a:extLst>
                <a:ext uri="{FF2B5EF4-FFF2-40B4-BE49-F238E27FC236}">
                  <a16:creationId xmlns:a16="http://schemas.microsoft.com/office/drawing/2014/main" id="{BD591F85-1E48-5C8E-2AD3-D5F912A03A67}"/>
                </a:ext>
              </a:extLst>
            </p:cNvPr>
            <p:cNvSpPr/>
            <p:nvPr/>
          </p:nvSpPr>
          <p:spPr>
            <a:xfrm>
              <a:off x="3813403" y="3638373"/>
              <a:ext cx="143429" cy="19882"/>
            </a:xfrm>
            <a:custGeom>
              <a:avLst/>
              <a:gdLst/>
              <a:ahLst/>
              <a:cxnLst/>
              <a:rect l="l" t="t" r="r" b="b"/>
              <a:pathLst>
                <a:path w="1955" h="271" extrusionOk="0">
                  <a:moveTo>
                    <a:pt x="1" y="1"/>
                  </a:moveTo>
                  <a:lnTo>
                    <a:pt x="1" y="271"/>
                  </a:lnTo>
                  <a:lnTo>
                    <a:pt x="1955" y="271"/>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292;p36">
              <a:extLst>
                <a:ext uri="{FF2B5EF4-FFF2-40B4-BE49-F238E27FC236}">
                  <a16:creationId xmlns:a16="http://schemas.microsoft.com/office/drawing/2014/main" id="{1CA3B57F-A973-AD2C-9CB6-02918DB4535A}"/>
                </a:ext>
              </a:extLst>
            </p:cNvPr>
            <p:cNvSpPr/>
            <p:nvPr/>
          </p:nvSpPr>
          <p:spPr>
            <a:xfrm>
              <a:off x="3741506" y="3838732"/>
              <a:ext cx="52163" cy="51722"/>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293;p36">
              <a:extLst>
                <a:ext uri="{FF2B5EF4-FFF2-40B4-BE49-F238E27FC236}">
                  <a16:creationId xmlns:a16="http://schemas.microsoft.com/office/drawing/2014/main" id="{0EDFEAE1-5AD9-8BFB-F73D-8AD15E35E50C}"/>
                </a:ext>
              </a:extLst>
            </p:cNvPr>
            <p:cNvSpPr/>
            <p:nvPr/>
          </p:nvSpPr>
          <p:spPr>
            <a:xfrm>
              <a:off x="3813403" y="3838732"/>
              <a:ext cx="228165" cy="19955"/>
            </a:xfrm>
            <a:custGeom>
              <a:avLst/>
              <a:gdLst/>
              <a:ahLst/>
              <a:cxnLst/>
              <a:rect l="l" t="t" r="r" b="b"/>
              <a:pathLst>
                <a:path w="3110" h="272" extrusionOk="0">
                  <a:moveTo>
                    <a:pt x="1" y="1"/>
                  </a:moveTo>
                  <a:lnTo>
                    <a:pt x="1" y="271"/>
                  </a:lnTo>
                  <a:lnTo>
                    <a:pt x="3109" y="271"/>
                  </a:lnTo>
                  <a:lnTo>
                    <a:pt x="31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294;p36">
              <a:extLst>
                <a:ext uri="{FF2B5EF4-FFF2-40B4-BE49-F238E27FC236}">
                  <a16:creationId xmlns:a16="http://schemas.microsoft.com/office/drawing/2014/main" id="{D952A1D3-7240-6A56-C41B-E540A8FC0AF3}"/>
                </a:ext>
              </a:extLst>
            </p:cNvPr>
            <p:cNvSpPr/>
            <p:nvPr/>
          </p:nvSpPr>
          <p:spPr>
            <a:xfrm>
              <a:off x="3813403" y="3870572"/>
              <a:ext cx="143429" cy="19882"/>
            </a:xfrm>
            <a:custGeom>
              <a:avLst/>
              <a:gdLst/>
              <a:ahLst/>
              <a:cxnLst/>
              <a:rect l="l" t="t" r="r" b="b"/>
              <a:pathLst>
                <a:path w="1955" h="271" extrusionOk="0">
                  <a:moveTo>
                    <a:pt x="1" y="1"/>
                  </a:moveTo>
                  <a:lnTo>
                    <a:pt x="1" y="271"/>
                  </a:lnTo>
                  <a:lnTo>
                    <a:pt x="1955" y="271"/>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295;p36">
              <a:extLst>
                <a:ext uri="{FF2B5EF4-FFF2-40B4-BE49-F238E27FC236}">
                  <a16:creationId xmlns:a16="http://schemas.microsoft.com/office/drawing/2014/main" id="{3B5ABCDC-265C-EFFC-FD2C-FD3ADAB66D98}"/>
                </a:ext>
              </a:extLst>
            </p:cNvPr>
            <p:cNvSpPr/>
            <p:nvPr/>
          </p:nvSpPr>
          <p:spPr>
            <a:xfrm>
              <a:off x="4104294" y="3847022"/>
              <a:ext cx="51722" cy="51722"/>
            </a:xfrm>
            <a:custGeom>
              <a:avLst/>
              <a:gdLst/>
              <a:ahLst/>
              <a:cxnLst/>
              <a:rect l="l" t="t" r="r" b="b"/>
              <a:pathLst>
                <a:path w="705" h="705" extrusionOk="0">
                  <a:moveTo>
                    <a:pt x="0" y="1"/>
                  </a:moveTo>
                  <a:lnTo>
                    <a:pt x="0" y="704"/>
                  </a:lnTo>
                  <a:lnTo>
                    <a:pt x="704" y="704"/>
                  </a:lnTo>
                  <a:lnTo>
                    <a:pt x="7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296;p36">
              <a:extLst>
                <a:ext uri="{FF2B5EF4-FFF2-40B4-BE49-F238E27FC236}">
                  <a16:creationId xmlns:a16="http://schemas.microsoft.com/office/drawing/2014/main" id="{58877856-D6DE-4238-7280-962E5369996E}"/>
                </a:ext>
              </a:extLst>
            </p:cNvPr>
            <p:cNvSpPr/>
            <p:nvPr/>
          </p:nvSpPr>
          <p:spPr>
            <a:xfrm>
              <a:off x="4171643" y="3847022"/>
              <a:ext cx="215326" cy="19882"/>
            </a:xfrm>
            <a:custGeom>
              <a:avLst/>
              <a:gdLst/>
              <a:ahLst/>
              <a:cxnLst/>
              <a:rect l="l" t="t" r="r" b="b"/>
              <a:pathLst>
                <a:path w="2935" h="271" extrusionOk="0">
                  <a:moveTo>
                    <a:pt x="0" y="1"/>
                  </a:moveTo>
                  <a:lnTo>
                    <a:pt x="0" y="271"/>
                  </a:lnTo>
                  <a:lnTo>
                    <a:pt x="2934" y="271"/>
                  </a:lnTo>
                  <a:lnTo>
                    <a:pt x="29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297;p36">
              <a:extLst>
                <a:ext uri="{FF2B5EF4-FFF2-40B4-BE49-F238E27FC236}">
                  <a16:creationId xmlns:a16="http://schemas.microsoft.com/office/drawing/2014/main" id="{02D156C2-1043-5A6E-8B04-B3E54EF4510A}"/>
                </a:ext>
              </a:extLst>
            </p:cNvPr>
            <p:cNvSpPr/>
            <p:nvPr/>
          </p:nvSpPr>
          <p:spPr>
            <a:xfrm>
              <a:off x="4171643" y="3878862"/>
              <a:ext cx="135579" cy="19882"/>
            </a:xfrm>
            <a:custGeom>
              <a:avLst/>
              <a:gdLst/>
              <a:ahLst/>
              <a:cxnLst/>
              <a:rect l="l" t="t" r="r" b="b"/>
              <a:pathLst>
                <a:path w="1848" h="271" extrusionOk="0">
                  <a:moveTo>
                    <a:pt x="0" y="0"/>
                  </a:moveTo>
                  <a:lnTo>
                    <a:pt x="0" y="270"/>
                  </a:lnTo>
                  <a:lnTo>
                    <a:pt x="1847" y="270"/>
                  </a:lnTo>
                  <a:lnTo>
                    <a:pt x="18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298;p36">
              <a:extLst>
                <a:ext uri="{FF2B5EF4-FFF2-40B4-BE49-F238E27FC236}">
                  <a16:creationId xmlns:a16="http://schemas.microsoft.com/office/drawing/2014/main" id="{417D38E8-DDE1-5000-29A7-FB1CCF0E2047}"/>
                </a:ext>
              </a:extLst>
            </p:cNvPr>
            <p:cNvSpPr/>
            <p:nvPr/>
          </p:nvSpPr>
          <p:spPr>
            <a:xfrm>
              <a:off x="4786806" y="3139273"/>
              <a:ext cx="52163" cy="51722"/>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299;p36">
              <a:extLst>
                <a:ext uri="{FF2B5EF4-FFF2-40B4-BE49-F238E27FC236}">
                  <a16:creationId xmlns:a16="http://schemas.microsoft.com/office/drawing/2014/main" id="{D2BA94A5-7A2F-D4F0-E811-DD5838337486}"/>
                </a:ext>
              </a:extLst>
            </p:cNvPr>
            <p:cNvSpPr/>
            <p:nvPr/>
          </p:nvSpPr>
          <p:spPr>
            <a:xfrm>
              <a:off x="4854595" y="3139273"/>
              <a:ext cx="215326" cy="19955"/>
            </a:xfrm>
            <a:custGeom>
              <a:avLst/>
              <a:gdLst/>
              <a:ahLst/>
              <a:cxnLst/>
              <a:rect l="l" t="t" r="r" b="b"/>
              <a:pathLst>
                <a:path w="2935" h="272" extrusionOk="0">
                  <a:moveTo>
                    <a:pt x="0" y="1"/>
                  </a:moveTo>
                  <a:lnTo>
                    <a:pt x="0" y="271"/>
                  </a:lnTo>
                  <a:lnTo>
                    <a:pt x="2934" y="271"/>
                  </a:lnTo>
                  <a:lnTo>
                    <a:pt x="29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300;p36">
              <a:extLst>
                <a:ext uri="{FF2B5EF4-FFF2-40B4-BE49-F238E27FC236}">
                  <a16:creationId xmlns:a16="http://schemas.microsoft.com/office/drawing/2014/main" id="{D5459BF4-2E37-91C3-39A7-B8C811D75040}"/>
                </a:ext>
              </a:extLst>
            </p:cNvPr>
            <p:cNvSpPr/>
            <p:nvPr/>
          </p:nvSpPr>
          <p:spPr>
            <a:xfrm>
              <a:off x="4854595" y="3171113"/>
              <a:ext cx="135138" cy="19882"/>
            </a:xfrm>
            <a:custGeom>
              <a:avLst/>
              <a:gdLst/>
              <a:ahLst/>
              <a:cxnLst/>
              <a:rect l="l" t="t" r="r" b="b"/>
              <a:pathLst>
                <a:path w="1842" h="271" extrusionOk="0">
                  <a:moveTo>
                    <a:pt x="0" y="0"/>
                  </a:moveTo>
                  <a:lnTo>
                    <a:pt x="0" y="271"/>
                  </a:lnTo>
                  <a:lnTo>
                    <a:pt x="1842" y="271"/>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301;p36">
              <a:extLst>
                <a:ext uri="{FF2B5EF4-FFF2-40B4-BE49-F238E27FC236}">
                  <a16:creationId xmlns:a16="http://schemas.microsoft.com/office/drawing/2014/main" id="{D3897FCF-A17F-1FCE-0A82-E9D3D973A6FA}"/>
                </a:ext>
              </a:extLst>
            </p:cNvPr>
            <p:cNvSpPr/>
            <p:nvPr/>
          </p:nvSpPr>
          <p:spPr>
            <a:xfrm>
              <a:off x="4110457" y="3136411"/>
              <a:ext cx="52163" cy="5208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302;p36">
              <a:extLst>
                <a:ext uri="{FF2B5EF4-FFF2-40B4-BE49-F238E27FC236}">
                  <a16:creationId xmlns:a16="http://schemas.microsoft.com/office/drawing/2014/main" id="{005FA2F1-4C8A-14A8-F8AB-C375B87C4F0B}"/>
                </a:ext>
              </a:extLst>
            </p:cNvPr>
            <p:cNvSpPr/>
            <p:nvPr/>
          </p:nvSpPr>
          <p:spPr>
            <a:xfrm>
              <a:off x="4177806" y="3136411"/>
              <a:ext cx="215326" cy="20322"/>
            </a:xfrm>
            <a:custGeom>
              <a:avLst/>
              <a:gdLst/>
              <a:ahLst/>
              <a:cxnLst/>
              <a:rect l="l" t="t" r="r" b="b"/>
              <a:pathLst>
                <a:path w="2935" h="277" extrusionOk="0">
                  <a:moveTo>
                    <a:pt x="1" y="0"/>
                  </a:moveTo>
                  <a:lnTo>
                    <a:pt x="1" y="276"/>
                  </a:lnTo>
                  <a:lnTo>
                    <a:pt x="2935" y="276"/>
                  </a:lnTo>
                  <a:lnTo>
                    <a:pt x="2935"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2303;p36">
              <a:extLst>
                <a:ext uri="{FF2B5EF4-FFF2-40B4-BE49-F238E27FC236}">
                  <a16:creationId xmlns:a16="http://schemas.microsoft.com/office/drawing/2014/main" id="{E1D261CB-8CD1-B744-EC38-577DD8318DB9}"/>
                </a:ext>
              </a:extLst>
            </p:cNvPr>
            <p:cNvSpPr/>
            <p:nvPr/>
          </p:nvSpPr>
          <p:spPr>
            <a:xfrm>
              <a:off x="4177806" y="3168178"/>
              <a:ext cx="135579" cy="20322"/>
            </a:xfrm>
            <a:custGeom>
              <a:avLst/>
              <a:gdLst/>
              <a:ahLst/>
              <a:cxnLst/>
              <a:rect l="l" t="t" r="r" b="b"/>
              <a:pathLst>
                <a:path w="1848" h="277" extrusionOk="0">
                  <a:moveTo>
                    <a:pt x="1" y="1"/>
                  </a:moveTo>
                  <a:lnTo>
                    <a:pt x="1" y="277"/>
                  </a:lnTo>
                  <a:lnTo>
                    <a:pt x="1848" y="277"/>
                  </a:lnTo>
                  <a:lnTo>
                    <a:pt x="1848"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304;p36">
              <a:extLst>
                <a:ext uri="{FF2B5EF4-FFF2-40B4-BE49-F238E27FC236}">
                  <a16:creationId xmlns:a16="http://schemas.microsoft.com/office/drawing/2014/main" id="{ED531544-1E0F-3DBB-3176-94211237F194}"/>
                </a:ext>
              </a:extLst>
            </p:cNvPr>
            <p:cNvSpPr/>
            <p:nvPr/>
          </p:nvSpPr>
          <p:spPr>
            <a:xfrm>
              <a:off x="4786806" y="3342566"/>
              <a:ext cx="52163" cy="52163"/>
            </a:xfrm>
            <a:custGeom>
              <a:avLst/>
              <a:gdLst/>
              <a:ahLst/>
              <a:cxnLst/>
              <a:rect l="l" t="t" r="r" b="b"/>
              <a:pathLst>
                <a:path w="711" h="711"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305;p36">
              <a:extLst>
                <a:ext uri="{FF2B5EF4-FFF2-40B4-BE49-F238E27FC236}">
                  <a16:creationId xmlns:a16="http://schemas.microsoft.com/office/drawing/2014/main" id="{0C01683F-CFEE-D8DC-4E43-EA12AE227DD1}"/>
                </a:ext>
              </a:extLst>
            </p:cNvPr>
            <p:cNvSpPr/>
            <p:nvPr/>
          </p:nvSpPr>
          <p:spPr>
            <a:xfrm>
              <a:off x="4854595" y="3342566"/>
              <a:ext cx="215326" cy="20322"/>
            </a:xfrm>
            <a:custGeom>
              <a:avLst/>
              <a:gdLst/>
              <a:ahLst/>
              <a:cxnLst/>
              <a:rect l="l" t="t" r="r" b="b"/>
              <a:pathLst>
                <a:path w="2935" h="277" extrusionOk="0">
                  <a:moveTo>
                    <a:pt x="0" y="0"/>
                  </a:moveTo>
                  <a:lnTo>
                    <a:pt x="0" y="276"/>
                  </a:lnTo>
                  <a:lnTo>
                    <a:pt x="2934" y="276"/>
                  </a:lnTo>
                  <a:lnTo>
                    <a:pt x="29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306;p36">
              <a:extLst>
                <a:ext uri="{FF2B5EF4-FFF2-40B4-BE49-F238E27FC236}">
                  <a16:creationId xmlns:a16="http://schemas.microsoft.com/office/drawing/2014/main" id="{6E620999-AE9B-1AE6-D248-EEF974187E74}"/>
                </a:ext>
              </a:extLst>
            </p:cNvPr>
            <p:cNvSpPr/>
            <p:nvPr/>
          </p:nvSpPr>
          <p:spPr>
            <a:xfrm>
              <a:off x="4854595" y="3374407"/>
              <a:ext cx="135138" cy="20322"/>
            </a:xfrm>
            <a:custGeom>
              <a:avLst/>
              <a:gdLst/>
              <a:ahLst/>
              <a:cxnLst/>
              <a:rect l="l" t="t" r="r" b="b"/>
              <a:pathLst>
                <a:path w="1842" h="277" extrusionOk="0">
                  <a:moveTo>
                    <a:pt x="0" y="0"/>
                  </a:moveTo>
                  <a:lnTo>
                    <a:pt x="0"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2307;p36">
              <a:extLst>
                <a:ext uri="{FF2B5EF4-FFF2-40B4-BE49-F238E27FC236}">
                  <a16:creationId xmlns:a16="http://schemas.microsoft.com/office/drawing/2014/main" id="{996B1DE3-E362-AE90-C333-FC0F54E8DCCF}"/>
                </a:ext>
              </a:extLst>
            </p:cNvPr>
            <p:cNvGrpSpPr/>
            <p:nvPr/>
          </p:nvGrpSpPr>
          <p:grpSpPr>
            <a:xfrm>
              <a:off x="3743193" y="3224816"/>
              <a:ext cx="1326729" cy="789184"/>
              <a:chOff x="3743193" y="3224816"/>
              <a:chExt cx="1326729" cy="789184"/>
            </a:xfrm>
          </p:grpSpPr>
          <p:sp>
            <p:nvSpPr>
              <p:cNvPr id="232" name="Google Shape;2308;p36">
                <a:extLst>
                  <a:ext uri="{FF2B5EF4-FFF2-40B4-BE49-F238E27FC236}">
                    <a16:creationId xmlns:a16="http://schemas.microsoft.com/office/drawing/2014/main" id="{3094E8B5-68E8-C9C9-D84B-454662D06ACF}"/>
                  </a:ext>
                </a:extLst>
              </p:cNvPr>
              <p:cNvSpPr/>
              <p:nvPr/>
            </p:nvSpPr>
            <p:spPr>
              <a:xfrm>
                <a:off x="3743193" y="323017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09;p36">
                <a:extLst>
                  <a:ext uri="{FF2B5EF4-FFF2-40B4-BE49-F238E27FC236}">
                    <a16:creationId xmlns:a16="http://schemas.microsoft.com/office/drawing/2014/main" id="{F631A236-9E1E-0666-F53B-9088390F4C5B}"/>
                  </a:ext>
                </a:extLst>
              </p:cNvPr>
              <p:cNvSpPr/>
              <p:nvPr/>
            </p:nvSpPr>
            <p:spPr>
              <a:xfrm>
                <a:off x="3743193" y="325372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10;p36">
                <a:extLst>
                  <a:ext uri="{FF2B5EF4-FFF2-40B4-BE49-F238E27FC236}">
                    <a16:creationId xmlns:a16="http://schemas.microsoft.com/office/drawing/2014/main" id="{5C79AC9F-2486-8A09-93B0-36951CBE4B7A}"/>
                  </a:ext>
                </a:extLst>
              </p:cNvPr>
              <p:cNvSpPr/>
              <p:nvPr/>
            </p:nvSpPr>
            <p:spPr>
              <a:xfrm>
                <a:off x="3743193" y="327727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11;p36">
                <a:extLst>
                  <a:ext uri="{FF2B5EF4-FFF2-40B4-BE49-F238E27FC236}">
                    <a16:creationId xmlns:a16="http://schemas.microsoft.com/office/drawing/2014/main" id="{E04B658A-81CF-B3D1-9E6B-E12EE953DAC8}"/>
                  </a:ext>
                </a:extLst>
              </p:cNvPr>
              <p:cNvSpPr/>
              <p:nvPr/>
            </p:nvSpPr>
            <p:spPr>
              <a:xfrm>
                <a:off x="3743193" y="330082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12;p36">
                <a:extLst>
                  <a:ext uri="{FF2B5EF4-FFF2-40B4-BE49-F238E27FC236}">
                    <a16:creationId xmlns:a16="http://schemas.microsoft.com/office/drawing/2014/main" id="{CB8C497E-6B64-5F78-87D7-AE84CEA63CE9}"/>
                  </a:ext>
                </a:extLst>
              </p:cNvPr>
              <p:cNvSpPr/>
              <p:nvPr/>
            </p:nvSpPr>
            <p:spPr>
              <a:xfrm>
                <a:off x="3743193" y="3460757"/>
                <a:ext cx="298742" cy="10785"/>
              </a:xfrm>
              <a:custGeom>
                <a:avLst/>
                <a:gdLst/>
                <a:ahLst/>
                <a:cxnLst/>
                <a:rect l="l" t="t" r="r" b="b"/>
                <a:pathLst>
                  <a:path w="4072" h="147" extrusionOk="0">
                    <a:moveTo>
                      <a:pt x="0" y="0"/>
                    </a:moveTo>
                    <a:lnTo>
                      <a:pt x="0" y="146"/>
                    </a:lnTo>
                    <a:lnTo>
                      <a:pt x="4072" y="146"/>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13;p36">
                <a:extLst>
                  <a:ext uri="{FF2B5EF4-FFF2-40B4-BE49-F238E27FC236}">
                    <a16:creationId xmlns:a16="http://schemas.microsoft.com/office/drawing/2014/main" id="{C229D4BC-B0A6-D875-C36B-016C48944962}"/>
                  </a:ext>
                </a:extLst>
              </p:cNvPr>
              <p:cNvSpPr/>
              <p:nvPr/>
            </p:nvSpPr>
            <p:spPr>
              <a:xfrm>
                <a:off x="3743193" y="34838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14;p36">
                <a:extLst>
                  <a:ext uri="{FF2B5EF4-FFF2-40B4-BE49-F238E27FC236}">
                    <a16:creationId xmlns:a16="http://schemas.microsoft.com/office/drawing/2014/main" id="{0BE93A02-91C0-019A-951D-C10C92937F10}"/>
                  </a:ext>
                </a:extLst>
              </p:cNvPr>
              <p:cNvSpPr/>
              <p:nvPr/>
            </p:nvSpPr>
            <p:spPr>
              <a:xfrm>
                <a:off x="3743193" y="35074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15;p36">
                <a:extLst>
                  <a:ext uri="{FF2B5EF4-FFF2-40B4-BE49-F238E27FC236}">
                    <a16:creationId xmlns:a16="http://schemas.microsoft.com/office/drawing/2014/main" id="{F3B08BEC-236D-B01C-8656-CAD1E77692A9}"/>
                  </a:ext>
                </a:extLst>
              </p:cNvPr>
              <p:cNvSpPr/>
              <p:nvPr/>
            </p:nvSpPr>
            <p:spPr>
              <a:xfrm>
                <a:off x="3743193" y="35309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316;p36">
                <a:extLst>
                  <a:ext uri="{FF2B5EF4-FFF2-40B4-BE49-F238E27FC236}">
                    <a16:creationId xmlns:a16="http://schemas.microsoft.com/office/drawing/2014/main" id="{641D53EF-3BD8-99A4-9FBE-621CFAC1ACB7}"/>
                  </a:ext>
                </a:extLst>
              </p:cNvPr>
              <p:cNvSpPr/>
              <p:nvPr/>
            </p:nvSpPr>
            <p:spPr>
              <a:xfrm>
                <a:off x="3743193" y="369288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317;p36">
                <a:extLst>
                  <a:ext uri="{FF2B5EF4-FFF2-40B4-BE49-F238E27FC236}">
                    <a16:creationId xmlns:a16="http://schemas.microsoft.com/office/drawing/2014/main" id="{64211F86-299D-C88F-EFAD-600DCE340632}"/>
                  </a:ext>
                </a:extLst>
              </p:cNvPr>
              <p:cNvSpPr/>
              <p:nvPr/>
            </p:nvSpPr>
            <p:spPr>
              <a:xfrm>
                <a:off x="3743193" y="371643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318;p36">
                <a:extLst>
                  <a:ext uri="{FF2B5EF4-FFF2-40B4-BE49-F238E27FC236}">
                    <a16:creationId xmlns:a16="http://schemas.microsoft.com/office/drawing/2014/main" id="{F0D4B5AA-960B-48C4-D0EF-32F3467FDEF3}"/>
                  </a:ext>
                </a:extLst>
              </p:cNvPr>
              <p:cNvSpPr/>
              <p:nvPr/>
            </p:nvSpPr>
            <p:spPr>
              <a:xfrm>
                <a:off x="3743193" y="373998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319;p36">
                <a:extLst>
                  <a:ext uri="{FF2B5EF4-FFF2-40B4-BE49-F238E27FC236}">
                    <a16:creationId xmlns:a16="http://schemas.microsoft.com/office/drawing/2014/main" id="{24AE44DD-3313-A700-E10B-853F4EA8AB09}"/>
                  </a:ext>
                </a:extLst>
              </p:cNvPr>
              <p:cNvSpPr/>
              <p:nvPr/>
            </p:nvSpPr>
            <p:spPr>
              <a:xfrm>
                <a:off x="3743193" y="376353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320;p36">
                <a:extLst>
                  <a:ext uri="{FF2B5EF4-FFF2-40B4-BE49-F238E27FC236}">
                    <a16:creationId xmlns:a16="http://schemas.microsoft.com/office/drawing/2014/main" id="{97F80605-A29D-DA80-C7DE-2546705BA451}"/>
                  </a:ext>
                </a:extLst>
              </p:cNvPr>
              <p:cNvSpPr/>
              <p:nvPr/>
            </p:nvSpPr>
            <p:spPr>
              <a:xfrm>
                <a:off x="3743193" y="39280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321;p36">
                <a:extLst>
                  <a:ext uri="{FF2B5EF4-FFF2-40B4-BE49-F238E27FC236}">
                    <a16:creationId xmlns:a16="http://schemas.microsoft.com/office/drawing/2014/main" id="{9BDCCB9F-E5CF-7B8E-8D65-24BA23BC84A4}"/>
                  </a:ext>
                </a:extLst>
              </p:cNvPr>
              <p:cNvSpPr/>
              <p:nvPr/>
            </p:nvSpPr>
            <p:spPr>
              <a:xfrm>
                <a:off x="3743193" y="39515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322;p36">
                <a:extLst>
                  <a:ext uri="{FF2B5EF4-FFF2-40B4-BE49-F238E27FC236}">
                    <a16:creationId xmlns:a16="http://schemas.microsoft.com/office/drawing/2014/main" id="{64FB7476-6325-B067-3FC2-289564234097}"/>
                  </a:ext>
                </a:extLst>
              </p:cNvPr>
              <p:cNvSpPr/>
              <p:nvPr/>
            </p:nvSpPr>
            <p:spPr>
              <a:xfrm>
                <a:off x="3743193" y="39751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323;p36">
                <a:extLst>
                  <a:ext uri="{FF2B5EF4-FFF2-40B4-BE49-F238E27FC236}">
                    <a16:creationId xmlns:a16="http://schemas.microsoft.com/office/drawing/2014/main" id="{9CFCC6E8-E870-C46E-5737-300789E803C0}"/>
                  </a:ext>
                </a:extLst>
              </p:cNvPr>
              <p:cNvSpPr/>
              <p:nvPr/>
            </p:nvSpPr>
            <p:spPr>
              <a:xfrm>
                <a:off x="3743193" y="39986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324;p36">
                <a:extLst>
                  <a:ext uri="{FF2B5EF4-FFF2-40B4-BE49-F238E27FC236}">
                    <a16:creationId xmlns:a16="http://schemas.microsoft.com/office/drawing/2014/main" id="{F356639D-2E08-4966-0A8D-940CC3D66170}"/>
                  </a:ext>
                </a:extLst>
              </p:cNvPr>
              <p:cNvSpPr/>
              <p:nvPr/>
            </p:nvSpPr>
            <p:spPr>
              <a:xfrm>
                <a:off x="4105542" y="393212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325;p36">
                <a:extLst>
                  <a:ext uri="{FF2B5EF4-FFF2-40B4-BE49-F238E27FC236}">
                    <a16:creationId xmlns:a16="http://schemas.microsoft.com/office/drawing/2014/main" id="{748FA79C-12BE-ED6D-30D8-034C72E5AECF}"/>
                  </a:ext>
                </a:extLst>
              </p:cNvPr>
              <p:cNvSpPr/>
              <p:nvPr/>
            </p:nvSpPr>
            <p:spPr>
              <a:xfrm>
                <a:off x="4105542" y="395567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326;p36">
                <a:extLst>
                  <a:ext uri="{FF2B5EF4-FFF2-40B4-BE49-F238E27FC236}">
                    <a16:creationId xmlns:a16="http://schemas.microsoft.com/office/drawing/2014/main" id="{CEB3B9EF-87CD-13FF-4B3B-640E725430ED}"/>
                  </a:ext>
                </a:extLst>
              </p:cNvPr>
              <p:cNvSpPr/>
              <p:nvPr/>
            </p:nvSpPr>
            <p:spPr>
              <a:xfrm>
                <a:off x="4105542" y="397922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327;p36">
                <a:extLst>
                  <a:ext uri="{FF2B5EF4-FFF2-40B4-BE49-F238E27FC236}">
                    <a16:creationId xmlns:a16="http://schemas.microsoft.com/office/drawing/2014/main" id="{2A83CA8E-6698-97A1-098B-34292C47B03A}"/>
                  </a:ext>
                </a:extLst>
              </p:cNvPr>
              <p:cNvSpPr/>
              <p:nvPr/>
            </p:nvSpPr>
            <p:spPr>
              <a:xfrm>
                <a:off x="4105542" y="400277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328;p36">
                <a:extLst>
                  <a:ext uri="{FF2B5EF4-FFF2-40B4-BE49-F238E27FC236}">
                    <a16:creationId xmlns:a16="http://schemas.microsoft.com/office/drawing/2014/main" id="{FDCA299B-28DA-5A0C-5C47-D8684ACC718D}"/>
                  </a:ext>
                </a:extLst>
              </p:cNvPr>
              <p:cNvSpPr/>
              <p:nvPr/>
            </p:nvSpPr>
            <p:spPr>
              <a:xfrm>
                <a:off x="4788494" y="3224816"/>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329;p36">
                <a:extLst>
                  <a:ext uri="{FF2B5EF4-FFF2-40B4-BE49-F238E27FC236}">
                    <a16:creationId xmlns:a16="http://schemas.microsoft.com/office/drawing/2014/main" id="{C87042F4-E27A-6B96-BA15-4D282FE1261C}"/>
                  </a:ext>
                </a:extLst>
              </p:cNvPr>
              <p:cNvSpPr/>
              <p:nvPr/>
            </p:nvSpPr>
            <p:spPr>
              <a:xfrm>
                <a:off x="4788494" y="324792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330;p36">
                <a:extLst>
                  <a:ext uri="{FF2B5EF4-FFF2-40B4-BE49-F238E27FC236}">
                    <a16:creationId xmlns:a16="http://schemas.microsoft.com/office/drawing/2014/main" id="{C4833A96-0C96-4057-2402-4B103D761B42}"/>
                  </a:ext>
                </a:extLst>
              </p:cNvPr>
              <p:cNvSpPr/>
              <p:nvPr/>
            </p:nvSpPr>
            <p:spPr>
              <a:xfrm>
                <a:off x="4788494" y="327147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331;p36">
                <a:extLst>
                  <a:ext uri="{FF2B5EF4-FFF2-40B4-BE49-F238E27FC236}">
                    <a16:creationId xmlns:a16="http://schemas.microsoft.com/office/drawing/2014/main" id="{259A38E2-4F17-576B-CD18-D6800BE66623}"/>
                  </a:ext>
                </a:extLst>
              </p:cNvPr>
              <p:cNvSpPr/>
              <p:nvPr/>
            </p:nvSpPr>
            <p:spPr>
              <a:xfrm>
                <a:off x="4788494" y="329502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332;p36">
                <a:extLst>
                  <a:ext uri="{FF2B5EF4-FFF2-40B4-BE49-F238E27FC236}">
                    <a16:creationId xmlns:a16="http://schemas.microsoft.com/office/drawing/2014/main" id="{B7F608A9-AE4D-721F-DDF5-654AC5258321}"/>
                  </a:ext>
                </a:extLst>
              </p:cNvPr>
              <p:cNvSpPr/>
              <p:nvPr/>
            </p:nvSpPr>
            <p:spPr>
              <a:xfrm>
                <a:off x="4788494" y="3428110"/>
                <a:ext cx="281428" cy="11225"/>
              </a:xfrm>
              <a:custGeom>
                <a:avLst/>
                <a:gdLst/>
                <a:ahLst/>
                <a:cxnLst/>
                <a:rect l="l" t="t" r="r" b="b"/>
                <a:pathLst>
                  <a:path w="3836" h="153" extrusionOk="0">
                    <a:moveTo>
                      <a:pt x="0" y="0"/>
                    </a:moveTo>
                    <a:lnTo>
                      <a:pt x="0" y="152"/>
                    </a:lnTo>
                    <a:lnTo>
                      <a:pt x="3835" y="152"/>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333;p36">
                <a:extLst>
                  <a:ext uri="{FF2B5EF4-FFF2-40B4-BE49-F238E27FC236}">
                    <a16:creationId xmlns:a16="http://schemas.microsoft.com/office/drawing/2014/main" id="{B0CB6F5C-FE7D-90B6-CE43-1EC69B94A192}"/>
                  </a:ext>
                </a:extLst>
              </p:cNvPr>
              <p:cNvSpPr/>
              <p:nvPr/>
            </p:nvSpPr>
            <p:spPr>
              <a:xfrm>
                <a:off x="4788494" y="3451660"/>
                <a:ext cx="281428" cy="11225"/>
              </a:xfrm>
              <a:custGeom>
                <a:avLst/>
                <a:gdLst/>
                <a:ahLst/>
                <a:cxnLst/>
                <a:rect l="l" t="t" r="r" b="b"/>
                <a:pathLst>
                  <a:path w="3836" h="153" extrusionOk="0">
                    <a:moveTo>
                      <a:pt x="0" y="0"/>
                    </a:moveTo>
                    <a:lnTo>
                      <a:pt x="0" y="152"/>
                    </a:lnTo>
                    <a:lnTo>
                      <a:pt x="3835" y="152"/>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334;p36">
                <a:extLst>
                  <a:ext uri="{FF2B5EF4-FFF2-40B4-BE49-F238E27FC236}">
                    <a16:creationId xmlns:a16="http://schemas.microsoft.com/office/drawing/2014/main" id="{EC3BFB34-96D4-89CE-40B5-6B2A1D4E1267}"/>
                  </a:ext>
                </a:extLst>
              </p:cNvPr>
              <p:cNvSpPr/>
              <p:nvPr/>
            </p:nvSpPr>
            <p:spPr>
              <a:xfrm>
                <a:off x="4788494" y="3475210"/>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335;p36">
                <a:extLst>
                  <a:ext uri="{FF2B5EF4-FFF2-40B4-BE49-F238E27FC236}">
                    <a16:creationId xmlns:a16="http://schemas.microsoft.com/office/drawing/2014/main" id="{520B8076-96C0-CEFB-28BE-31598434AF19}"/>
                  </a:ext>
                </a:extLst>
              </p:cNvPr>
              <p:cNvSpPr/>
              <p:nvPr/>
            </p:nvSpPr>
            <p:spPr>
              <a:xfrm>
                <a:off x="4788494" y="3498760"/>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2336;p36">
              <a:extLst>
                <a:ext uri="{FF2B5EF4-FFF2-40B4-BE49-F238E27FC236}">
                  <a16:creationId xmlns:a16="http://schemas.microsoft.com/office/drawing/2014/main" id="{298D5B63-A684-EB04-C9EA-A9B11009993F}"/>
                </a:ext>
              </a:extLst>
            </p:cNvPr>
            <p:cNvSpPr/>
            <p:nvPr/>
          </p:nvSpPr>
          <p:spPr>
            <a:xfrm>
              <a:off x="4129899"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337;p36">
              <a:extLst>
                <a:ext uri="{FF2B5EF4-FFF2-40B4-BE49-F238E27FC236}">
                  <a16:creationId xmlns:a16="http://schemas.microsoft.com/office/drawing/2014/main" id="{73915875-38F3-3E82-E95B-3064A0F4D754}"/>
                </a:ext>
              </a:extLst>
            </p:cNvPr>
            <p:cNvSpPr/>
            <p:nvPr/>
          </p:nvSpPr>
          <p:spPr>
            <a:xfrm>
              <a:off x="4169149" y="3330168"/>
              <a:ext cx="22376" cy="185980"/>
            </a:xfrm>
            <a:custGeom>
              <a:avLst/>
              <a:gdLst/>
              <a:ahLst/>
              <a:cxnLst/>
              <a:rect l="l" t="t" r="r" b="b"/>
              <a:pathLst>
                <a:path w="305" h="2535" extrusionOk="0">
                  <a:moveTo>
                    <a:pt x="0" y="1"/>
                  </a:moveTo>
                  <a:lnTo>
                    <a:pt x="0" y="2535"/>
                  </a:lnTo>
                  <a:lnTo>
                    <a:pt x="304" y="2535"/>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338;p36">
              <a:extLst>
                <a:ext uri="{FF2B5EF4-FFF2-40B4-BE49-F238E27FC236}">
                  <a16:creationId xmlns:a16="http://schemas.microsoft.com/office/drawing/2014/main" id="{C95098E7-56CA-B12E-37EE-3CA4533A434F}"/>
                </a:ext>
              </a:extLst>
            </p:cNvPr>
            <p:cNvSpPr/>
            <p:nvPr/>
          </p:nvSpPr>
          <p:spPr>
            <a:xfrm>
              <a:off x="4208399"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339;p36">
              <a:extLst>
                <a:ext uri="{FF2B5EF4-FFF2-40B4-BE49-F238E27FC236}">
                  <a16:creationId xmlns:a16="http://schemas.microsoft.com/office/drawing/2014/main" id="{6296659E-5CCF-3D48-73C4-542EC240075B}"/>
                </a:ext>
              </a:extLst>
            </p:cNvPr>
            <p:cNvSpPr/>
            <p:nvPr/>
          </p:nvSpPr>
          <p:spPr>
            <a:xfrm>
              <a:off x="4247209" y="3330168"/>
              <a:ext cx="22817" cy="185980"/>
            </a:xfrm>
            <a:custGeom>
              <a:avLst/>
              <a:gdLst/>
              <a:ahLst/>
              <a:cxnLst/>
              <a:rect l="l" t="t" r="r" b="b"/>
              <a:pathLst>
                <a:path w="311" h="2535" extrusionOk="0">
                  <a:moveTo>
                    <a:pt x="1" y="1"/>
                  </a:moveTo>
                  <a:lnTo>
                    <a:pt x="1" y="2535"/>
                  </a:lnTo>
                  <a:lnTo>
                    <a:pt x="310" y="2535"/>
                  </a:lnTo>
                  <a:lnTo>
                    <a:pt x="3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340;p36">
              <a:extLst>
                <a:ext uri="{FF2B5EF4-FFF2-40B4-BE49-F238E27FC236}">
                  <a16:creationId xmlns:a16="http://schemas.microsoft.com/office/drawing/2014/main" id="{0D907DF4-CEF5-AAEA-005A-31DFC6C4DECD}"/>
                </a:ext>
              </a:extLst>
            </p:cNvPr>
            <p:cNvSpPr/>
            <p:nvPr/>
          </p:nvSpPr>
          <p:spPr>
            <a:xfrm>
              <a:off x="4286459" y="3280573"/>
              <a:ext cx="22376" cy="235575"/>
            </a:xfrm>
            <a:custGeom>
              <a:avLst/>
              <a:gdLst/>
              <a:ahLst/>
              <a:cxnLst/>
              <a:rect l="l" t="t" r="r" b="b"/>
              <a:pathLst>
                <a:path w="305" h="3211" extrusionOk="0">
                  <a:moveTo>
                    <a:pt x="1" y="1"/>
                  </a:moveTo>
                  <a:lnTo>
                    <a:pt x="1" y="3211"/>
                  </a:lnTo>
                  <a:lnTo>
                    <a:pt x="305" y="3211"/>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341;p36">
              <a:extLst>
                <a:ext uri="{FF2B5EF4-FFF2-40B4-BE49-F238E27FC236}">
                  <a16:creationId xmlns:a16="http://schemas.microsoft.com/office/drawing/2014/main" id="{795E1D18-CD28-9B36-6A11-9C02C5F88AE0}"/>
                </a:ext>
              </a:extLst>
            </p:cNvPr>
            <p:cNvSpPr/>
            <p:nvPr/>
          </p:nvSpPr>
          <p:spPr>
            <a:xfrm>
              <a:off x="4325709" y="3280573"/>
              <a:ext cx="22376" cy="235575"/>
            </a:xfrm>
            <a:custGeom>
              <a:avLst/>
              <a:gdLst/>
              <a:ahLst/>
              <a:cxnLst/>
              <a:rect l="l" t="t" r="r" b="b"/>
              <a:pathLst>
                <a:path w="305" h="3211" extrusionOk="0">
                  <a:moveTo>
                    <a:pt x="1" y="1"/>
                  </a:moveTo>
                  <a:lnTo>
                    <a:pt x="1"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342;p36">
              <a:extLst>
                <a:ext uri="{FF2B5EF4-FFF2-40B4-BE49-F238E27FC236}">
                  <a16:creationId xmlns:a16="http://schemas.microsoft.com/office/drawing/2014/main" id="{214B42F4-B808-6D1A-E457-F486F551A15F}"/>
                </a:ext>
              </a:extLst>
            </p:cNvPr>
            <p:cNvSpPr/>
            <p:nvPr/>
          </p:nvSpPr>
          <p:spPr>
            <a:xfrm>
              <a:off x="4364959" y="3330168"/>
              <a:ext cx="22376" cy="185980"/>
            </a:xfrm>
            <a:custGeom>
              <a:avLst/>
              <a:gdLst/>
              <a:ahLst/>
              <a:cxnLst/>
              <a:rect l="l" t="t" r="r" b="b"/>
              <a:pathLst>
                <a:path w="305" h="2535" extrusionOk="0">
                  <a:moveTo>
                    <a:pt x="1" y="1"/>
                  </a:moveTo>
                  <a:lnTo>
                    <a:pt x="1" y="2535"/>
                  </a:lnTo>
                  <a:lnTo>
                    <a:pt x="305" y="2535"/>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343;p36">
              <a:extLst>
                <a:ext uri="{FF2B5EF4-FFF2-40B4-BE49-F238E27FC236}">
                  <a16:creationId xmlns:a16="http://schemas.microsoft.com/office/drawing/2014/main" id="{97907C39-B058-055F-5206-D4544B6EB241}"/>
                </a:ext>
              </a:extLst>
            </p:cNvPr>
            <p:cNvSpPr/>
            <p:nvPr/>
          </p:nvSpPr>
          <p:spPr>
            <a:xfrm>
              <a:off x="4403842"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344;p36">
              <a:extLst>
                <a:ext uri="{FF2B5EF4-FFF2-40B4-BE49-F238E27FC236}">
                  <a16:creationId xmlns:a16="http://schemas.microsoft.com/office/drawing/2014/main" id="{4D79C38C-2C1D-D85C-6F61-78A7224B80C6}"/>
                </a:ext>
              </a:extLst>
            </p:cNvPr>
            <p:cNvSpPr/>
            <p:nvPr/>
          </p:nvSpPr>
          <p:spPr>
            <a:xfrm>
              <a:off x="4443093" y="3252108"/>
              <a:ext cx="22376" cy="264041"/>
            </a:xfrm>
            <a:custGeom>
              <a:avLst/>
              <a:gdLst/>
              <a:ahLst/>
              <a:cxnLst/>
              <a:rect l="l" t="t" r="r" b="b"/>
              <a:pathLst>
                <a:path w="305" h="3599" extrusionOk="0">
                  <a:moveTo>
                    <a:pt x="0" y="0"/>
                  </a:moveTo>
                  <a:lnTo>
                    <a:pt x="0" y="3599"/>
                  </a:lnTo>
                  <a:lnTo>
                    <a:pt x="304" y="3599"/>
                  </a:lnTo>
                  <a:lnTo>
                    <a:pt x="304"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345;p36">
              <a:extLst>
                <a:ext uri="{FF2B5EF4-FFF2-40B4-BE49-F238E27FC236}">
                  <a16:creationId xmlns:a16="http://schemas.microsoft.com/office/drawing/2014/main" id="{5FD1EDAD-5ED5-E7BE-3898-241C867773F7}"/>
                </a:ext>
              </a:extLst>
            </p:cNvPr>
            <p:cNvSpPr/>
            <p:nvPr/>
          </p:nvSpPr>
          <p:spPr>
            <a:xfrm>
              <a:off x="4482343"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346;p36">
              <a:extLst>
                <a:ext uri="{FF2B5EF4-FFF2-40B4-BE49-F238E27FC236}">
                  <a16:creationId xmlns:a16="http://schemas.microsoft.com/office/drawing/2014/main" id="{36115402-EF96-219E-E4D6-6E048591737E}"/>
                </a:ext>
              </a:extLst>
            </p:cNvPr>
            <p:cNvSpPr/>
            <p:nvPr/>
          </p:nvSpPr>
          <p:spPr>
            <a:xfrm>
              <a:off x="4521153" y="3252108"/>
              <a:ext cx="22376" cy="264041"/>
            </a:xfrm>
            <a:custGeom>
              <a:avLst/>
              <a:gdLst/>
              <a:ahLst/>
              <a:cxnLst/>
              <a:rect l="l" t="t" r="r" b="b"/>
              <a:pathLst>
                <a:path w="305" h="3599" extrusionOk="0">
                  <a:moveTo>
                    <a:pt x="0" y="0"/>
                  </a:moveTo>
                  <a:lnTo>
                    <a:pt x="0" y="3599"/>
                  </a:lnTo>
                  <a:lnTo>
                    <a:pt x="305" y="3599"/>
                  </a:lnTo>
                  <a:lnTo>
                    <a:pt x="305"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347;p36">
              <a:extLst>
                <a:ext uri="{FF2B5EF4-FFF2-40B4-BE49-F238E27FC236}">
                  <a16:creationId xmlns:a16="http://schemas.microsoft.com/office/drawing/2014/main" id="{7CE26B79-D2B6-CF29-EC8A-E44776B10BE8}"/>
                </a:ext>
              </a:extLst>
            </p:cNvPr>
            <p:cNvSpPr/>
            <p:nvPr/>
          </p:nvSpPr>
          <p:spPr>
            <a:xfrm>
              <a:off x="4560403" y="3280573"/>
              <a:ext cx="22376" cy="235575"/>
            </a:xfrm>
            <a:custGeom>
              <a:avLst/>
              <a:gdLst/>
              <a:ahLst/>
              <a:cxnLst/>
              <a:rect l="l" t="t" r="r" b="b"/>
              <a:pathLst>
                <a:path w="305" h="3211" extrusionOk="0">
                  <a:moveTo>
                    <a:pt x="0" y="1"/>
                  </a:moveTo>
                  <a:lnTo>
                    <a:pt x="0"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348;p36">
              <a:extLst>
                <a:ext uri="{FF2B5EF4-FFF2-40B4-BE49-F238E27FC236}">
                  <a16:creationId xmlns:a16="http://schemas.microsoft.com/office/drawing/2014/main" id="{C79CD21E-DA33-17DE-CE44-C5ADD3988338}"/>
                </a:ext>
              </a:extLst>
            </p:cNvPr>
            <p:cNvSpPr/>
            <p:nvPr/>
          </p:nvSpPr>
          <p:spPr>
            <a:xfrm>
              <a:off x="4599653" y="3214471"/>
              <a:ext cx="22376" cy="301677"/>
            </a:xfrm>
            <a:custGeom>
              <a:avLst/>
              <a:gdLst/>
              <a:ahLst/>
              <a:cxnLst/>
              <a:rect l="l" t="t" r="r" b="b"/>
              <a:pathLst>
                <a:path w="305" h="4112" extrusionOk="0">
                  <a:moveTo>
                    <a:pt x="0" y="1"/>
                  </a:moveTo>
                  <a:lnTo>
                    <a:pt x="0" y="4112"/>
                  </a:lnTo>
                  <a:lnTo>
                    <a:pt x="305" y="4112"/>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349;p36">
              <a:extLst>
                <a:ext uri="{FF2B5EF4-FFF2-40B4-BE49-F238E27FC236}">
                  <a16:creationId xmlns:a16="http://schemas.microsoft.com/office/drawing/2014/main" id="{EBEA726D-FD7F-ADF3-0E9F-DFEB44E4465A}"/>
                </a:ext>
              </a:extLst>
            </p:cNvPr>
            <p:cNvSpPr/>
            <p:nvPr/>
          </p:nvSpPr>
          <p:spPr>
            <a:xfrm>
              <a:off x="4638463" y="3280573"/>
              <a:ext cx="22376" cy="235575"/>
            </a:xfrm>
            <a:custGeom>
              <a:avLst/>
              <a:gdLst/>
              <a:ahLst/>
              <a:cxnLst/>
              <a:rect l="l" t="t" r="r" b="b"/>
              <a:pathLst>
                <a:path w="305" h="3211" extrusionOk="0">
                  <a:moveTo>
                    <a:pt x="1" y="1"/>
                  </a:moveTo>
                  <a:lnTo>
                    <a:pt x="1"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350;p36">
              <a:extLst>
                <a:ext uri="{FF2B5EF4-FFF2-40B4-BE49-F238E27FC236}">
                  <a16:creationId xmlns:a16="http://schemas.microsoft.com/office/drawing/2014/main" id="{7376759A-AE39-E6F2-DE77-0B137D317482}"/>
                </a:ext>
              </a:extLst>
            </p:cNvPr>
            <p:cNvSpPr/>
            <p:nvPr/>
          </p:nvSpPr>
          <p:spPr>
            <a:xfrm>
              <a:off x="4688864" y="3459876"/>
              <a:ext cx="34408" cy="22817"/>
            </a:xfrm>
            <a:custGeom>
              <a:avLst/>
              <a:gdLst/>
              <a:ahLst/>
              <a:cxnLst/>
              <a:rect l="l" t="t" r="r" b="b"/>
              <a:pathLst>
                <a:path w="469" h="311" extrusionOk="0">
                  <a:moveTo>
                    <a:pt x="1" y="1"/>
                  </a:moveTo>
                  <a:lnTo>
                    <a:pt x="1" y="311"/>
                  </a:lnTo>
                  <a:lnTo>
                    <a:pt x="468" y="311"/>
                  </a:lnTo>
                  <a:lnTo>
                    <a:pt x="468"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351;p36">
              <a:extLst>
                <a:ext uri="{FF2B5EF4-FFF2-40B4-BE49-F238E27FC236}">
                  <a16:creationId xmlns:a16="http://schemas.microsoft.com/office/drawing/2014/main" id="{6AA0D470-E892-CDDD-F422-42D366C5A3FF}"/>
                </a:ext>
              </a:extLst>
            </p:cNvPr>
            <p:cNvSpPr/>
            <p:nvPr/>
          </p:nvSpPr>
          <p:spPr>
            <a:xfrm>
              <a:off x="4688864" y="3492964"/>
              <a:ext cx="34408" cy="22817"/>
            </a:xfrm>
            <a:custGeom>
              <a:avLst/>
              <a:gdLst/>
              <a:ahLst/>
              <a:cxnLst/>
              <a:rect l="l" t="t" r="r" b="b"/>
              <a:pathLst>
                <a:path w="469" h="311" extrusionOk="0">
                  <a:moveTo>
                    <a:pt x="1" y="0"/>
                  </a:moveTo>
                  <a:lnTo>
                    <a:pt x="1" y="310"/>
                  </a:lnTo>
                  <a:lnTo>
                    <a:pt x="468" y="310"/>
                  </a:lnTo>
                  <a:lnTo>
                    <a:pt x="4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352;p36">
              <a:extLst>
                <a:ext uri="{FF2B5EF4-FFF2-40B4-BE49-F238E27FC236}">
                  <a16:creationId xmlns:a16="http://schemas.microsoft.com/office/drawing/2014/main" id="{42543443-4B51-E863-DAB7-B706A7D98358}"/>
                </a:ext>
              </a:extLst>
            </p:cNvPr>
            <p:cNvSpPr/>
            <p:nvPr/>
          </p:nvSpPr>
          <p:spPr>
            <a:xfrm>
              <a:off x="4793409" y="3613575"/>
              <a:ext cx="51722" cy="52163"/>
            </a:xfrm>
            <a:custGeom>
              <a:avLst/>
              <a:gdLst/>
              <a:ahLst/>
              <a:cxnLst/>
              <a:rect l="l" t="t" r="r" b="b"/>
              <a:pathLst>
                <a:path w="705" h="711" extrusionOk="0">
                  <a:moveTo>
                    <a:pt x="1" y="1"/>
                  </a:moveTo>
                  <a:lnTo>
                    <a:pt x="1" y="710"/>
                  </a:lnTo>
                  <a:lnTo>
                    <a:pt x="705" y="710"/>
                  </a:lnTo>
                  <a:lnTo>
                    <a:pt x="7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353;p36">
              <a:extLst>
                <a:ext uri="{FF2B5EF4-FFF2-40B4-BE49-F238E27FC236}">
                  <a16:creationId xmlns:a16="http://schemas.microsoft.com/office/drawing/2014/main" id="{89D0CA08-7894-CF35-5578-CC63D61BD3F7}"/>
                </a:ext>
              </a:extLst>
            </p:cNvPr>
            <p:cNvSpPr/>
            <p:nvPr/>
          </p:nvSpPr>
          <p:spPr>
            <a:xfrm>
              <a:off x="4860758" y="3613575"/>
              <a:ext cx="215326" cy="20322"/>
            </a:xfrm>
            <a:custGeom>
              <a:avLst/>
              <a:gdLst/>
              <a:ahLst/>
              <a:cxnLst/>
              <a:rect l="l" t="t" r="r" b="b"/>
              <a:pathLst>
                <a:path w="2935" h="277" extrusionOk="0">
                  <a:moveTo>
                    <a:pt x="1" y="1"/>
                  </a:moveTo>
                  <a:lnTo>
                    <a:pt x="1" y="277"/>
                  </a:lnTo>
                  <a:lnTo>
                    <a:pt x="2935" y="277"/>
                  </a:lnTo>
                  <a:lnTo>
                    <a:pt x="2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354;p36">
              <a:extLst>
                <a:ext uri="{FF2B5EF4-FFF2-40B4-BE49-F238E27FC236}">
                  <a16:creationId xmlns:a16="http://schemas.microsoft.com/office/drawing/2014/main" id="{92350409-8D8C-E8F8-DDEF-BDF72822CF6D}"/>
                </a:ext>
              </a:extLst>
            </p:cNvPr>
            <p:cNvSpPr/>
            <p:nvPr/>
          </p:nvSpPr>
          <p:spPr>
            <a:xfrm>
              <a:off x="4860758" y="3645416"/>
              <a:ext cx="135212" cy="20322"/>
            </a:xfrm>
            <a:custGeom>
              <a:avLst/>
              <a:gdLst/>
              <a:ahLst/>
              <a:cxnLst/>
              <a:rect l="l" t="t" r="r" b="b"/>
              <a:pathLst>
                <a:path w="1843" h="277" extrusionOk="0">
                  <a:moveTo>
                    <a:pt x="1" y="0"/>
                  </a:moveTo>
                  <a:lnTo>
                    <a:pt x="1"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355;p36">
              <a:extLst>
                <a:ext uri="{FF2B5EF4-FFF2-40B4-BE49-F238E27FC236}">
                  <a16:creationId xmlns:a16="http://schemas.microsoft.com/office/drawing/2014/main" id="{19FE4300-E30D-DAF6-A323-988BBC839DB7}"/>
                </a:ext>
              </a:extLst>
            </p:cNvPr>
            <p:cNvSpPr/>
            <p:nvPr/>
          </p:nvSpPr>
          <p:spPr>
            <a:xfrm>
              <a:off x="5135509" y="3138466"/>
              <a:ext cx="52163" cy="52163"/>
            </a:xfrm>
            <a:custGeom>
              <a:avLst/>
              <a:gdLst/>
              <a:ahLst/>
              <a:cxnLst/>
              <a:rect l="l" t="t" r="r" b="b"/>
              <a:pathLst>
                <a:path w="711" h="711"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356;p36">
              <a:extLst>
                <a:ext uri="{FF2B5EF4-FFF2-40B4-BE49-F238E27FC236}">
                  <a16:creationId xmlns:a16="http://schemas.microsoft.com/office/drawing/2014/main" id="{C4EAE0CC-5B28-6543-CD80-DAA5A14C85EB}"/>
                </a:ext>
              </a:extLst>
            </p:cNvPr>
            <p:cNvSpPr/>
            <p:nvPr/>
          </p:nvSpPr>
          <p:spPr>
            <a:xfrm>
              <a:off x="5203298" y="3138466"/>
              <a:ext cx="214886" cy="20322"/>
            </a:xfrm>
            <a:custGeom>
              <a:avLst/>
              <a:gdLst/>
              <a:ahLst/>
              <a:cxnLst/>
              <a:rect l="l" t="t" r="r" b="b"/>
              <a:pathLst>
                <a:path w="2929" h="277" extrusionOk="0">
                  <a:moveTo>
                    <a:pt x="0" y="0"/>
                  </a:moveTo>
                  <a:lnTo>
                    <a:pt x="0" y="276"/>
                  </a:lnTo>
                  <a:lnTo>
                    <a:pt x="2929" y="276"/>
                  </a:lnTo>
                  <a:lnTo>
                    <a:pt x="29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357;p36">
              <a:extLst>
                <a:ext uri="{FF2B5EF4-FFF2-40B4-BE49-F238E27FC236}">
                  <a16:creationId xmlns:a16="http://schemas.microsoft.com/office/drawing/2014/main" id="{F6E441DF-E48E-59D2-F244-895C15FBB0F7}"/>
                </a:ext>
              </a:extLst>
            </p:cNvPr>
            <p:cNvSpPr/>
            <p:nvPr/>
          </p:nvSpPr>
          <p:spPr>
            <a:xfrm>
              <a:off x="5203298" y="3170306"/>
              <a:ext cx="135138" cy="20322"/>
            </a:xfrm>
            <a:custGeom>
              <a:avLst/>
              <a:gdLst/>
              <a:ahLst/>
              <a:cxnLst/>
              <a:rect l="l" t="t" r="r" b="b"/>
              <a:pathLst>
                <a:path w="1842" h="277" extrusionOk="0">
                  <a:moveTo>
                    <a:pt x="0" y="0"/>
                  </a:moveTo>
                  <a:lnTo>
                    <a:pt x="0"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358;p36">
              <a:extLst>
                <a:ext uri="{FF2B5EF4-FFF2-40B4-BE49-F238E27FC236}">
                  <a16:creationId xmlns:a16="http://schemas.microsoft.com/office/drawing/2014/main" id="{8B25165A-C117-F3E8-2583-4B3C454E3488}"/>
                </a:ext>
              </a:extLst>
            </p:cNvPr>
            <p:cNvSpPr/>
            <p:nvPr/>
          </p:nvSpPr>
          <p:spPr>
            <a:xfrm>
              <a:off x="5375998" y="3979225"/>
              <a:ext cx="48788" cy="22817"/>
            </a:xfrm>
            <a:custGeom>
              <a:avLst/>
              <a:gdLst/>
              <a:ahLst/>
              <a:cxnLst/>
              <a:rect l="l" t="t" r="r" b="b"/>
              <a:pathLst>
                <a:path w="665" h="311" extrusionOk="0">
                  <a:moveTo>
                    <a:pt x="0" y="1"/>
                  </a:moveTo>
                  <a:lnTo>
                    <a:pt x="0" y="310"/>
                  </a:lnTo>
                  <a:lnTo>
                    <a:pt x="665" y="310"/>
                  </a:lnTo>
                  <a:lnTo>
                    <a:pt x="6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359;p36">
              <a:extLst>
                <a:ext uri="{FF2B5EF4-FFF2-40B4-BE49-F238E27FC236}">
                  <a16:creationId xmlns:a16="http://schemas.microsoft.com/office/drawing/2014/main" id="{7975D257-A72C-26EC-C09C-AB6E05172B45}"/>
                </a:ext>
              </a:extLst>
            </p:cNvPr>
            <p:cNvSpPr/>
            <p:nvPr/>
          </p:nvSpPr>
          <p:spPr>
            <a:xfrm>
              <a:off x="5375998" y="4012313"/>
              <a:ext cx="48788" cy="22743"/>
            </a:xfrm>
            <a:custGeom>
              <a:avLst/>
              <a:gdLst/>
              <a:ahLst/>
              <a:cxnLst/>
              <a:rect l="l" t="t" r="r" b="b"/>
              <a:pathLst>
                <a:path w="665" h="310" extrusionOk="0">
                  <a:moveTo>
                    <a:pt x="0" y="0"/>
                  </a:moveTo>
                  <a:lnTo>
                    <a:pt x="0" y="310"/>
                  </a:lnTo>
                  <a:lnTo>
                    <a:pt x="665" y="310"/>
                  </a:lnTo>
                  <a:lnTo>
                    <a:pt x="6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360;p36">
              <a:extLst>
                <a:ext uri="{FF2B5EF4-FFF2-40B4-BE49-F238E27FC236}">
                  <a16:creationId xmlns:a16="http://schemas.microsoft.com/office/drawing/2014/main" id="{F18A61F3-5080-E1AD-3F9C-7D427E1B4716}"/>
                </a:ext>
              </a:extLst>
            </p:cNvPr>
            <p:cNvSpPr/>
            <p:nvPr/>
          </p:nvSpPr>
          <p:spPr>
            <a:xfrm>
              <a:off x="4490560" y="3968881"/>
              <a:ext cx="25311" cy="45560"/>
            </a:xfrm>
            <a:custGeom>
              <a:avLst/>
              <a:gdLst/>
              <a:ahLst/>
              <a:cxnLst/>
              <a:rect l="l" t="t" r="r" b="b"/>
              <a:pathLst>
                <a:path w="345" h="621" extrusionOk="0">
                  <a:moveTo>
                    <a:pt x="1" y="1"/>
                  </a:moveTo>
                  <a:lnTo>
                    <a:pt x="1" y="620"/>
                  </a:lnTo>
                  <a:lnTo>
                    <a:pt x="344" y="620"/>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361;p36">
              <a:extLst>
                <a:ext uri="{FF2B5EF4-FFF2-40B4-BE49-F238E27FC236}">
                  <a16:creationId xmlns:a16="http://schemas.microsoft.com/office/drawing/2014/main" id="{43247BC5-C40C-ECDC-DC79-3AE58ADEADD6}"/>
                </a:ext>
              </a:extLst>
            </p:cNvPr>
            <p:cNvSpPr/>
            <p:nvPr/>
          </p:nvSpPr>
          <p:spPr>
            <a:xfrm>
              <a:off x="4534798" y="3945771"/>
              <a:ext cx="25238" cy="68670"/>
            </a:xfrm>
            <a:custGeom>
              <a:avLst/>
              <a:gdLst/>
              <a:ahLst/>
              <a:cxnLst/>
              <a:rect l="l" t="t" r="r" b="b"/>
              <a:pathLst>
                <a:path w="344" h="936" extrusionOk="0">
                  <a:moveTo>
                    <a:pt x="0" y="0"/>
                  </a:moveTo>
                  <a:lnTo>
                    <a:pt x="0" y="935"/>
                  </a:lnTo>
                  <a:lnTo>
                    <a:pt x="344" y="935"/>
                  </a:lnTo>
                  <a:lnTo>
                    <a:pt x="344"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362;p36">
              <a:extLst>
                <a:ext uri="{FF2B5EF4-FFF2-40B4-BE49-F238E27FC236}">
                  <a16:creationId xmlns:a16="http://schemas.microsoft.com/office/drawing/2014/main" id="{325B6712-3BF0-DA9B-6940-9E911416810F}"/>
                </a:ext>
              </a:extLst>
            </p:cNvPr>
            <p:cNvSpPr/>
            <p:nvPr/>
          </p:nvSpPr>
          <p:spPr>
            <a:xfrm>
              <a:off x="4578964" y="3914811"/>
              <a:ext cx="25311" cy="99630"/>
            </a:xfrm>
            <a:custGeom>
              <a:avLst/>
              <a:gdLst/>
              <a:ahLst/>
              <a:cxnLst/>
              <a:rect l="l" t="t" r="r" b="b"/>
              <a:pathLst>
                <a:path w="345" h="1358" extrusionOk="0">
                  <a:moveTo>
                    <a:pt x="1" y="0"/>
                  </a:moveTo>
                  <a:lnTo>
                    <a:pt x="1" y="1357"/>
                  </a:lnTo>
                  <a:lnTo>
                    <a:pt x="344" y="1357"/>
                  </a:lnTo>
                  <a:lnTo>
                    <a:pt x="344"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363;p36">
              <a:extLst>
                <a:ext uri="{FF2B5EF4-FFF2-40B4-BE49-F238E27FC236}">
                  <a16:creationId xmlns:a16="http://schemas.microsoft.com/office/drawing/2014/main" id="{27D86A07-30B0-5986-C0F6-28C111B3586B}"/>
                </a:ext>
              </a:extLst>
            </p:cNvPr>
            <p:cNvSpPr/>
            <p:nvPr/>
          </p:nvSpPr>
          <p:spPr>
            <a:xfrm>
              <a:off x="4623203" y="3898231"/>
              <a:ext cx="25238" cy="116210"/>
            </a:xfrm>
            <a:custGeom>
              <a:avLst/>
              <a:gdLst/>
              <a:ahLst/>
              <a:cxnLst/>
              <a:rect l="l" t="t" r="r" b="b"/>
              <a:pathLst>
                <a:path w="344" h="1584" extrusionOk="0">
                  <a:moveTo>
                    <a:pt x="0" y="1"/>
                  </a:moveTo>
                  <a:lnTo>
                    <a:pt x="0" y="1583"/>
                  </a:lnTo>
                  <a:lnTo>
                    <a:pt x="344" y="1583"/>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364;p36">
              <a:extLst>
                <a:ext uri="{FF2B5EF4-FFF2-40B4-BE49-F238E27FC236}">
                  <a16:creationId xmlns:a16="http://schemas.microsoft.com/office/drawing/2014/main" id="{E0B4A926-F8B6-D3C7-CC43-48D29E6456C1}"/>
                </a:ext>
              </a:extLst>
            </p:cNvPr>
            <p:cNvSpPr/>
            <p:nvPr/>
          </p:nvSpPr>
          <p:spPr>
            <a:xfrm>
              <a:off x="4667442" y="3845775"/>
              <a:ext cx="25238" cy="166979"/>
            </a:xfrm>
            <a:custGeom>
              <a:avLst/>
              <a:gdLst/>
              <a:ahLst/>
              <a:cxnLst/>
              <a:rect l="l" t="t" r="r" b="b"/>
              <a:pathLst>
                <a:path w="344" h="2276" extrusionOk="0">
                  <a:moveTo>
                    <a:pt x="0" y="1"/>
                  </a:moveTo>
                  <a:lnTo>
                    <a:pt x="0" y="2276"/>
                  </a:lnTo>
                  <a:lnTo>
                    <a:pt x="344" y="2276"/>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365;p36">
              <a:extLst>
                <a:ext uri="{FF2B5EF4-FFF2-40B4-BE49-F238E27FC236}">
                  <a16:creationId xmlns:a16="http://schemas.microsoft.com/office/drawing/2014/main" id="{93ADC449-A775-F677-108F-E4EFD9D0F7D9}"/>
                </a:ext>
              </a:extLst>
            </p:cNvPr>
            <p:cNvSpPr/>
            <p:nvPr/>
          </p:nvSpPr>
          <p:spPr>
            <a:xfrm>
              <a:off x="4466202" y="3845408"/>
              <a:ext cx="233521" cy="188034"/>
            </a:xfrm>
            <a:custGeom>
              <a:avLst/>
              <a:gdLst/>
              <a:ahLst/>
              <a:cxnLst/>
              <a:rect l="l" t="t" r="r" b="b"/>
              <a:pathLst>
                <a:path w="3183" h="2563" extrusionOk="0">
                  <a:moveTo>
                    <a:pt x="0" y="0"/>
                  </a:moveTo>
                  <a:lnTo>
                    <a:pt x="0" y="2562"/>
                  </a:lnTo>
                  <a:lnTo>
                    <a:pt x="3182" y="2562"/>
                  </a:lnTo>
                  <a:lnTo>
                    <a:pt x="3182" y="2523"/>
                  </a:lnTo>
                  <a:lnTo>
                    <a:pt x="51" y="2523"/>
                  </a:lnTo>
                  <a:lnTo>
                    <a:pt x="51"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366;p36">
              <a:extLst>
                <a:ext uri="{FF2B5EF4-FFF2-40B4-BE49-F238E27FC236}">
                  <a16:creationId xmlns:a16="http://schemas.microsoft.com/office/drawing/2014/main" id="{14A3260B-AEE4-4C1E-9AA9-687534F6A719}"/>
                </a:ext>
              </a:extLst>
            </p:cNvPr>
            <p:cNvSpPr/>
            <p:nvPr/>
          </p:nvSpPr>
          <p:spPr>
            <a:xfrm>
              <a:off x="4488946" y="3843721"/>
              <a:ext cx="28539" cy="172334"/>
            </a:xfrm>
            <a:custGeom>
              <a:avLst/>
              <a:gdLst/>
              <a:ahLst/>
              <a:cxnLst/>
              <a:rect l="l" t="t" r="r" b="b"/>
              <a:pathLst>
                <a:path w="389" h="2349" extrusionOk="0">
                  <a:moveTo>
                    <a:pt x="344" y="40"/>
                  </a:moveTo>
                  <a:lnTo>
                    <a:pt x="344" y="2309"/>
                  </a:lnTo>
                  <a:lnTo>
                    <a:pt x="45" y="2309"/>
                  </a:lnTo>
                  <a:lnTo>
                    <a:pt x="45" y="40"/>
                  </a:lnTo>
                  <a:close/>
                  <a:moveTo>
                    <a:pt x="0" y="0"/>
                  </a:moveTo>
                  <a:lnTo>
                    <a:pt x="0"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367;p36">
              <a:extLst>
                <a:ext uri="{FF2B5EF4-FFF2-40B4-BE49-F238E27FC236}">
                  <a16:creationId xmlns:a16="http://schemas.microsoft.com/office/drawing/2014/main" id="{605914DF-C27B-6647-3E91-0CC6EE20E3F5}"/>
                </a:ext>
              </a:extLst>
            </p:cNvPr>
            <p:cNvSpPr/>
            <p:nvPr/>
          </p:nvSpPr>
          <p:spPr>
            <a:xfrm>
              <a:off x="4533111" y="3843721"/>
              <a:ext cx="28612" cy="172334"/>
            </a:xfrm>
            <a:custGeom>
              <a:avLst/>
              <a:gdLst/>
              <a:ahLst/>
              <a:cxnLst/>
              <a:rect l="l" t="t" r="r" b="b"/>
              <a:pathLst>
                <a:path w="390" h="2349" extrusionOk="0">
                  <a:moveTo>
                    <a:pt x="344" y="40"/>
                  </a:moveTo>
                  <a:lnTo>
                    <a:pt x="344" y="2309"/>
                  </a:lnTo>
                  <a:lnTo>
                    <a:pt x="46" y="2309"/>
                  </a:lnTo>
                  <a:lnTo>
                    <a:pt x="46" y="40"/>
                  </a:lnTo>
                  <a:close/>
                  <a:moveTo>
                    <a:pt x="1" y="0"/>
                  </a:moveTo>
                  <a:lnTo>
                    <a:pt x="1"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368;p36">
              <a:extLst>
                <a:ext uri="{FF2B5EF4-FFF2-40B4-BE49-F238E27FC236}">
                  <a16:creationId xmlns:a16="http://schemas.microsoft.com/office/drawing/2014/main" id="{2A536609-F0C8-FFF1-28C3-32619B7F3CA9}"/>
                </a:ext>
              </a:extLst>
            </p:cNvPr>
            <p:cNvSpPr/>
            <p:nvPr/>
          </p:nvSpPr>
          <p:spPr>
            <a:xfrm>
              <a:off x="4577350" y="3843721"/>
              <a:ext cx="28539" cy="172334"/>
            </a:xfrm>
            <a:custGeom>
              <a:avLst/>
              <a:gdLst/>
              <a:ahLst/>
              <a:cxnLst/>
              <a:rect l="l" t="t" r="r" b="b"/>
              <a:pathLst>
                <a:path w="389" h="2349" extrusionOk="0">
                  <a:moveTo>
                    <a:pt x="344" y="40"/>
                  </a:moveTo>
                  <a:lnTo>
                    <a:pt x="344" y="2309"/>
                  </a:lnTo>
                  <a:lnTo>
                    <a:pt x="45" y="2309"/>
                  </a:lnTo>
                  <a:lnTo>
                    <a:pt x="45" y="40"/>
                  </a:lnTo>
                  <a:close/>
                  <a:moveTo>
                    <a:pt x="0" y="0"/>
                  </a:moveTo>
                  <a:lnTo>
                    <a:pt x="0"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369;p36">
              <a:extLst>
                <a:ext uri="{FF2B5EF4-FFF2-40B4-BE49-F238E27FC236}">
                  <a16:creationId xmlns:a16="http://schemas.microsoft.com/office/drawing/2014/main" id="{852C9B1F-1BA7-9083-6E16-EDFC8A576CEE}"/>
                </a:ext>
              </a:extLst>
            </p:cNvPr>
            <p:cNvSpPr/>
            <p:nvPr/>
          </p:nvSpPr>
          <p:spPr>
            <a:xfrm>
              <a:off x="4621516" y="3843721"/>
              <a:ext cx="28612" cy="172334"/>
            </a:xfrm>
            <a:custGeom>
              <a:avLst/>
              <a:gdLst/>
              <a:ahLst/>
              <a:cxnLst/>
              <a:rect l="l" t="t" r="r" b="b"/>
              <a:pathLst>
                <a:path w="390" h="2349" extrusionOk="0">
                  <a:moveTo>
                    <a:pt x="344" y="40"/>
                  </a:moveTo>
                  <a:lnTo>
                    <a:pt x="344" y="2309"/>
                  </a:lnTo>
                  <a:lnTo>
                    <a:pt x="46" y="2309"/>
                  </a:lnTo>
                  <a:lnTo>
                    <a:pt x="46" y="40"/>
                  </a:lnTo>
                  <a:close/>
                  <a:moveTo>
                    <a:pt x="1" y="0"/>
                  </a:moveTo>
                  <a:lnTo>
                    <a:pt x="1"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370;p36">
              <a:extLst>
                <a:ext uri="{FF2B5EF4-FFF2-40B4-BE49-F238E27FC236}">
                  <a16:creationId xmlns:a16="http://schemas.microsoft.com/office/drawing/2014/main" id="{DAE60D44-0470-4AD6-75CA-1EB3C34C2FD2}"/>
                </a:ext>
              </a:extLst>
            </p:cNvPr>
            <p:cNvSpPr/>
            <p:nvPr/>
          </p:nvSpPr>
          <p:spPr>
            <a:xfrm>
              <a:off x="4467010" y="3625607"/>
              <a:ext cx="239317" cy="163237"/>
            </a:xfrm>
            <a:custGeom>
              <a:avLst/>
              <a:gdLst/>
              <a:ahLst/>
              <a:cxnLst/>
              <a:rect l="l" t="t" r="r" b="b"/>
              <a:pathLst>
                <a:path w="3262" h="2225" extrusionOk="0">
                  <a:moveTo>
                    <a:pt x="1" y="0"/>
                  </a:moveTo>
                  <a:lnTo>
                    <a:pt x="1" y="2224"/>
                  </a:lnTo>
                  <a:lnTo>
                    <a:pt x="3261" y="2224"/>
                  </a:lnTo>
                  <a:lnTo>
                    <a:pt x="3261" y="2191"/>
                  </a:lnTo>
                  <a:lnTo>
                    <a:pt x="35" y="2191"/>
                  </a:lnTo>
                  <a:lnTo>
                    <a:pt x="35" y="0"/>
                  </a:lnTo>
                  <a:close/>
                </a:path>
              </a:pathLst>
            </a:custGeom>
            <a:solidFill>
              <a:srgbClr val="00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371;p36">
              <a:extLst>
                <a:ext uri="{FF2B5EF4-FFF2-40B4-BE49-F238E27FC236}">
                  <a16:creationId xmlns:a16="http://schemas.microsoft.com/office/drawing/2014/main" id="{29EB44F8-E3CF-DABF-BD39-5C80322F6BB0}"/>
                </a:ext>
              </a:extLst>
            </p:cNvPr>
            <p:cNvSpPr/>
            <p:nvPr/>
          </p:nvSpPr>
          <p:spPr>
            <a:xfrm>
              <a:off x="4481903" y="3649304"/>
              <a:ext cx="214519" cy="124280"/>
            </a:xfrm>
            <a:custGeom>
              <a:avLst/>
              <a:gdLst/>
              <a:ahLst/>
              <a:cxnLst/>
              <a:rect l="l" t="t" r="r" b="b"/>
              <a:pathLst>
                <a:path w="2924" h="1694" extrusionOk="0">
                  <a:moveTo>
                    <a:pt x="264" y="0"/>
                  </a:moveTo>
                  <a:cubicBezTo>
                    <a:pt x="250" y="0"/>
                    <a:pt x="234" y="9"/>
                    <a:pt x="231" y="26"/>
                  </a:cubicBezTo>
                  <a:lnTo>
                    <a:pt x="0" y="1665"/>
                  </a:lnTo>
                  <a:lnTo>
                    <a:pt x="2923" y="1693"/>
                  </a:lnTo>
                  <a:lnTo>
                    <a:pt x="2715" y="116"/>
                  </a:lnTo>
                  <a:cubicBezTo>
                    <a:pt x="2709" y="87"/>
                    <a:pt x="2681" y="72"/>
                    <a:pt x="2653" y="72"/>
                  </a:cubicBezTo>
                  <a:cubicBezTo>
                    <a:pt x="2626" y="72"/>
                    <a:pt x="2599" y="86"/>
                    <a:pt x="2591" y="116"/>
                  </a:cubicBezTo>
                  <a:lnTo>
                    <a:pt x="2292" y="1327"/>
                  </a:lnTo>
                  <a:cubicBezTo>
                    <a:pt x="2281" y="1355"/>
                    <a:pt x="2253" y="1369"/>
                    <a:pt x="2225" y="1369"/>
                  </a:cubicBezTo>
                  <a:cubicBezTo>
                    <a:pt x="2197" y="1369"/>
                    <a:pt x="2169" y="1355"/>
                    <a:pt x="2157" y="1327"/>
                  </a:cubicBezTo>
                  <a:lnTo>
                    <a:pt x="2011" y="972"/>
                  </a:lnTo>
                  <a:cubicBezTo>
                    <a:pt x="2002" y="953"/>
                    <a:pt x="1981" y="943"/>
                    <a:pt x="1960" y="943"/>
                  </a:cubicBezTo>
                  <a:cubicBezTo>
                    <a:pt x="1939" y="943"/>
                    <a:pt x="1918" y="953"/>
                    <a:pt x="1910" y="972"/>
                  </a:cubicBezTo>
                  <a:lnTo>
                    <a:pt x="1842" y="1147"/>
                  </a:lnTo>
                  <a:cubicBezTo>
                    <a:pt x="1817" y="1209"/>
                    <a:pt x="1755" y="1240"/>
                    <a:pt x="1693" y="1240"/>
                  </a:cubicBezTo>
                  <a:cubicBezTo>
                    <a:pt x="1631" y="1240"/>
                    <a:pt x="1569" y="1209"/>
                    <a:pt x="1543" y="1147"/>
                  </a:cubicBezTo>
                  <a:lnTo>
                    <a:pt x="1239" y="404"/>
                  </a:lnTo>
                  <a:cubicBezTo>
                    <a:pt x="1233" y="383"/>
                    <a:pt x="1211" y="371"/>
                    <a:pt x="1189" y="371"/>
                  </a:cubicBezTo>
                  <a:cubicBezTo>
                    <a:pt x="1175" y="371"/>
                    <a:pt x="1160" y="376"/>
                    <a:pt x="1149" y="387"/>
                  </a:cubicBezTo>
                  <a:lnTo>
                    <a:pt x="704" y="803"/>
                  </a:lnTo>
                  <a:cubicBezTo>
                    <a:pt x="674" y="832"/>
                    <a:pt x="634" y="845"/>
                    <a:pt x="595" y="845"/>
                  </a:cubicBezTo>
                  <a:cubicBezTo>
                    <a:pt x="532" y="845"/>
                    <a:pt x="470" y="811"/>
                    <a:pt x="445" y="753"/>
                  </a:cubicBezTo>
                  <a:lnTo>
                    <a:pt x="293" y="21"/>
                  </a:lnTo>
                  <a:cubicBezTo>
                    <a:pt x="291" y="7"/>
                    <a:pt x="278" y="0"/>
                    <a:pt x="264" y="0"/>
                  </a:cubicBez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372;p36">
              <a:extLst>
                <a:ext uri="{FF2B5EF4-FFF2-40B4-BE49-F238E27FC236}">
                  <a16:creationId xmlns:a16="http://schemas.microsoft.com/office/drawing/2014/main" id="{C5660C67-C392-F054-08D2-6EA4D93B9D51}"/>
                </a:ext>
              </a:extLst>
            </p:cNvPr>
            <p:cNvSpPr/>
            <p:nvPr/>
          </p:nvSpPr>
          <p:spPr>
            <a:xfrm>
              <a:off x="4157190" y="3623920"/>
              <a:ext cx="171894" cy="172334"/>
            </a:xfrm>
            <a:custGeom>
              <a:avLst/>
              <a:gdLst/>
              <a:ahLst/>
              <a:cxnLst/>
              <a:rect l="l" t="t" r="r" b="b"/>
              <a:pathLst>
                <a:path w="2343" h="2349" extrusionOk="0">
                  <a:moveTo>
                    <a:pt x="1171" y="136"/>
                  </a:moveTo>
                  <a:cubicBezTo>
                    <a:pt x="1746" y="136"/>
                    <a:pt x="2208" y="603"/>
                    <a:pt x="2208" y="1178"/>
                  </a:cubicBezTo>
                  <a:cubicBezTo>
                    <a:pt x="2208" y="1746"/>
                    <a:pt x="1746" y="2214"/>
                    <a:pt x="1171" y="2214"/>
                  </a:cubicBezTo>
                  <a:cubicBezTo>
                    <a:pt x="597" y="2214"/>
                    <a:pt x="135" y="1746"/>
                    <a:pt x="135" y="1178"/>
                  </a:cubicBezTo>
                  <a:cubicBezTo>
                    <a:pt x="135" y="603"/>
                    <a:pt x="597" y="136"/>
                    <a:pt x="1171" y="136"/>
                  </a:cubicBezTo>
                  <a:close/>
                  <a:moveTo>
                    <a:pt x="1171" y="1"/>
                  </a:moveTo>
                  <a:cubicBezTo>
                    <a:pt x="524" y="1"/>
                    <a:pt x="0" y="530"/>
                    <a:pt x="0" y="1178"/>
                  </a:cubicBezTo>
                  <a:cubicBezTo>
                    <a:pt x="0" y="1820"/>
                    <a:pt x="524" y="2349"/>
                    <a:pt x="1171" y="2349"/>
                  </a:cubicBezTo>
                  <a:cubicBezTo>
                    <a:pt x="1819" y="2349"/>
                    <a:pt x="2343" y="1820"/>
                    <a:pt x="2343" y="1178"/>
                  </a:cubicBezTo>
                  <a:cubicBezTo>
                    <a:pt x="2343" y="530"/>
                    <a:pt x="1819" y="1"/>
                    <a:pt x="1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373;p36">
              <a:extLst>
                <a:ext uri="{FF2B5EF4-FFF2-40B4-BE49-F238E27FC236}">
                  <a16:creationId xmlns:a16="http://schemas.microsoft.com/office/drawing/2014/main" id="{60A353B4-BC20-A1A7-592A-3F65EDFA53BD}"/>
                </a:ext>
              </a:extLst>
            </p:cNvPr>
            <p:cNvSpPr/>
            <p:nvPr/>
          </p:nvSpPr>
          <p:spPr>
            <a:xfrm>
              <a:off x="4228648" y="3667278"/>
              <a:ext cx="28172" cy="28172"/>
            </a:xfrm>
            <a:custGeom>
              <a:avLst/>
              <a:gdLst/>
              <a:ahLst/>
              <a:cxnLst/>
              <a:rect l="l" t="t" r="r" b="b"/>
              <a:pathLst>
                <a:path w="384" h="384" extrusionOk="0">
                  <a:moveTo>
                    <a:pt x="192" y="1"/>
                  </a:moveTo>
                  <a:cubicBezTo>
                    <a:pt x="85" y="1"/>
                    <a:pt x="0" y="85"/>
                    <a:pt x="0" y="192"/>
                  </a:cubicBezTo>
                  <a:cubicBezTo>
                    <a:pt x="0" y="299"/>
                    <a:pt x="85" y="384"/>
                    <a:pt x="192" y="384"/>
                  </a:cubicBezTo>
                  <a:cubicBezTo>
                    <a:pt x="299" y="384"/>
                    <a:pt x="383" y="299"/>
                    <a:pt x="383" y="192"/>
                  </a:cubicBezTo>
                  <a:cubicBezTo>
                    <a:pt x="383" y="85"/>
                    <a:pt x="299"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374;p36">
              <a:extLst>
                <a:ext uri="{FF2B5EF4-FFF2-40B4-BE49-F238E27FC236}">
                  <a16:creationId xmlns:a16="http://schemas.microsoft.com/office/drawing/2014/main" id="{1AC7B09A-35F6-FFBC-1EC9-CF0A82A8672E}"/>
                </a:ext>
              </a:extLst>
            </p:cNvPr>
            <p:cNvSpPr/>
            <p:nvPr/>
          </p:nvSpPr>
          <p:spPr>
            <a:xfrm>
              <a:off x="4219110" y="3704474"/>
              <a:ext cx="47614" cy="49668"/>
            </a:xfrm>
            <a:custGeom>
              <a:avLst/>
              <a:gdLst/>
              <a:ahLst/>
              <a:cxnLst/>
              <a:rect l="l" t="t" r="r" b="b"/>
              <a:pathLst>
                <a:path w="649" h="677" extrusionOk="0">
                  <a:moveTo>
                    <a:pt x="322" y="1"/>
                  </a:moveTo>
                  <a:cubicBezTo>
                    <a:pt x="147" y="1"/>
                    <a:pt x="1" y="147"/>
                    <a:pt x="1" y="322"/>
                  </a:cubicBezTo>
                  <a:lnTo>
                    <a:pt x="1" y="676"/>
                  </a:lnTo>
                  <a:lnTo>
                    <a:pt x="648" y="676"/>
                  </a:lnTo>
                  <a:lnTo>
                    <a:pt x="648" y="322"/>
                  </a:lnTo>
                  <a:cubicBezTo>
                    <a:pt x="648" y="147"/>
                    <a:pt x="502" y="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375;p36">
              <a:extLst>
                <a:ext uri="{FF2B5EF4-FFF2-40B4-BE49-F238E27FC236}">
                  <a16:creationId xmlns:a16="http://schemas.microsoft.com/office/drawing/2014/main" id="{611F1E6E-B830-7567-E6ED-118CFDE5ED0C}"/>
                </a:ext>
              </a:extLst>
            </p:cNvPr>
            <p:cNvSpPr/>
            <p:nvPr/>
          </p:nvSpPr>
          <p:spPr>
            <a:xfrm>
              <a:off x="5150402" y="3252474"/>
              <a:ext cx="228092" cy="228165"/>
            </a:xfrm>
            <a:custGeom>
              <a:avLst/>
              <a:gdLst/>
              <a:ahLst/>
              <a:cxnLst/>
              <a:rect l="l" t="t" r="r" b="b"/>
              <a:pathLst>
                <a:path w="3109" h="3110" extrusionOk="0">
                  <a:moveTo>
                    <a:pt x="1555" y="1"/>
                  </a:moveTo>
                  <a:cubicBezTo>
                    <a:pt x="693" y="1"/>
                    <a:pt x="0" y="699"/>
                    <a:pt x="0" y="1555"/>
                  </a:cubicBezTo>
                  <a:cubicBezTo>
                    <a:pt x="0" y="2417"/>
                    <a:pt x="693" y="3109"/>
                    <a:pt x="1555" y="3109"/>
                  </a:cubicBezTo>
                  <a:cubicBezTo>
                    <a:pt x="2411" y="3109"/>
                    <a:pt x="3109" y="2417"/>
                    <a:pt x="3109" y="1555"/>
                  </a:cubicBezTo>
                  <a:cubicBezTo>
                    <a:pt x="3109" y="699"/>
                    <a:pt x="2411" y="1"/>
                    <a:pt x="1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376;p36">
              <a:extLst>
                <a:ext uri="{FF2B5EF4-FFF2-40B4-BE49-F238E27FC236}">
                  <a16:creationId xmlns:a16="http://schemas.microsoft.com/office/drawing/2014/main" id="{571B50F8-E80D-BA37-6DAC-898770B0CA74}"/>
                </a:ext>
              </a:extLst>
            </p:cNvPr>
            <p:cNvSpPr/>
            <p:nvPr/>
          </p:nvSpPr>
          <p:spPr>
            <a:xfrm>
              <a:off x="5150402" y="3252474"/>
              <a:ext cx="195078" cy="228165"/>
            </a:xfrm>
            <a:custGeom>
              <a:avLst/>
              <a:gdLst/>
              <a:ahLst/>
              <a:cxnLst/>
              <a:rect l="l" t="t" r="r" b="b"/>
              <a:pathLst>
                <a:path w="2659" h="3110" extrusionOk="0">
                  <a:moveTo>
                    <a:pt x="1555" y="1"/>
                  </a:moveTo>
                  <a:cubicBezTo>
                    <a:pt x="699" y="1"/>
                    <a:pt x="0" y="705"/>
                    <a:pt x="0" y="1555"/>
                  </a:cubicBezTo>
                  <a:cubicBezTo>
                    <a:pt x="0" y="2411"/>
                    <a:pt x="699" y="3109"/>
                    <a:pt x="1555" y="3109"/>
                  </a:cubicBezTo>
                  <a:cubicBezTo>
                    <a:pt x="1971" y="3109"/>
                    <a:pt x="2366" y="2946"/>
                    <a:pt x="2658" y="2648"/>
                  </a:cubicBezTo>
                  <a:lnTo>
                    <a:pt x="1555" y="1555"/>
                  </a:lnTo>
                  <a:lnTo>
                    <a:pt x="15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377;p36">
              <a:extLst>
                <a:ext uri="{FF2B5EF4-FFF2-40B4-BE49-F238E27FC236}">
                  <a16:creationId xmlns:a16="http://schemas.microsoft.com/office/drawing/2014/main" id="{8C975E72-D9D7-DF75-1541-92A7396630CB}"/>
                </a:ext>
              </a:extLst>
            </p:cNvPr>
            <p:cNvSpPr/>
            <p:nvPr/>
          </p:nvSpPr>
          <p:spPr>
            <a:xfrm>
              <a:off x="5150402" y="3252474"/>
              <a:ext cx="114083" cy="183119"/>
            </a:xfrm>
            <a:custGeom>
              <a:avLst/>
              <a:gdLst/>
              <a:ahLst/>
              <a:cxnLst/>
              <a:rect l="l" t="t" r="r" b="b"/>
              <a:pathLst>
                <a:path w="1555" h="2496" extrusionOk="0">
                  <a:moveTo>
                    <a:pt x="1555" y="1"/>
                  </a:moveTo>
                  <a:cubicBezTo>
                    <a:pt x="699" y="1"/>
                    <a:pt x="0" y="705"/>
                    <a:pt x="0" y="1555"/>
                  </a:cubicBezTo>
                  <a:cubicBezTo>
                    <a:pt x="0" y="1893"/>
                    <a:pt x="107" y="2225"/>
                    <a:pt x="316" y="2496"/>
                  </a:cubicBezTo>
                  <a:lnTo>
                    <a:pt x="1555" y="1555"/>
                  </a:lnTo>
                  <a:lnTo>
                    <a:pt x="15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378;p36">
              <a:extLst>
                <a:ext uri="{FF2B5EF4-FFF2-40B4-BE49-F238E27FC236}">
                  <a16:creationId xmlns:a16="http://schemas.microsoft.com/office/drawing/2014/main" id="{6B23D7A9-39F7-2EB9-EED1-CEBD116CBA48}"/>
                </a:ext>
              </a:extLst>
            </p:cNvPr>
            <p:cNvSpPr/>
            <p:nvPr/>
          </p:nvSpPr>
          <p:spPr>
            <a:xfrm>
              <a:off x="5187157" y="3252474"/>
              <a:ext cx="77327" cy="114156"/>
            </a:xfrm>
            <a:custGeom>
              <a:avLst/>
              <a:gdLst/>
              <a:ahLst/>
              <a:cxnLst/>
              <a:rect l="l" t="t" r="r" b="b"/>
              <a:pathLst>
                <a:path w="1054" h="1556" extrusionOk="0">
                  <a:moveTo>
                    <a:pt x="1054" y="1"/>
                  </a:moveTo>
                  <a:cubicBezTo>
                    <a:pt x="862" y="1"/>
                    <a:pt x="665" y="35"/>
                    <a:pt x="490" y="108"/>
                  </a:cubicBezTo>
                  <a:cubicBezTo>
                    <a:pt x="310" y="175"/>
                    <a:pt x="141" y="277"/>
                    <a:pt x="0" y="412"/>
                  </a:cubicBezTo>
                  <a:lnTo>
                    <a:pt x="1054" y="1555"/>
                  </a:lnTo>
                  <a:lnTo>
                    <a:pt x="105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79;p36">
              <a:extLst>
                <a:ext uri="{FF2B5EF4-FFF2-40B4-BE49-F238E27FC236}">
                  <a16:creationId xmlns:a16="http://schemas.microsoft.com/office/drawing/2014/main" id="{D37B77C3-0946-0D87-4DA7-2949DF52881C}"/>
                </a:ext>
              </a:extLst>
            </p:cNvPr>
            <p:cNvSpPr/>
            <p:nvPr/>
          </p:nvSpPr>
          <p:spPr>
            <a:xfrm>
              <a:off x="4811604" y="3715699"/>
              <a:ext cx="538793" cy="318551"/>
            </a:xfrm>
            <a:custGeom>
              <a:avLst/>
              <a:gdLst/>
              <a:ahLst/>
              <a:cxnLst/>
              <a:rect l="l" t="t" r="r" b="b"/>
              <a:pathLst>
                <a:path w="7344" h="4342" extrusionOk="0">
                  <a:moveTo>
                    <a:pt x="213" y="1"/>
                  </a:moveTo>
                  <a:cubicBezTo>
                    <a:pt x="142" y="1"/>
                    <a:pt x="71" y="4"/>
                    <a:pt x="0" y="11"/>
                  </a:cubicBezTo>
                  <a:lnTo>
                    <a:pt x="0" y="4342"/>
                  </a:lnTo>
                  <a:lnTo>
                    <a:pt x="7344" y="4342"/>
                  </a:lnTo>
                  <a:lnTo>
                    <a:pt x="7344" y="1053"/>
                  </a:lnTo>
                  <a:cubicBezTo>
                    <a:pt x="7203" y="1357"/>
                    <a:pt x="6995" y="1638"/>
                    <a:pt x="6736" y="1864"/>
                  </a:cubicBezTo>
                  <a:cubicBezTo>
                    <a:pt x="6170" y="2352"/>
                    <a:pt x="5375" y="2596"/>
                    <a:pt x="4592" y="2596"/>
                  </a:cubicBezTo>
                  <a:cubicBezTo>
                    <a:pt x="4526" y="2596"/>
                    <a:pt x="4459" y="2594"/>
                    <a:pt x="4393" y="2590"/>
                  </a:cubicBezTo>
                  <a:cubicBezTo>
                    <a:pt x="3892" y="2562"/>
                    <a:pt x="3379" y="2427"/>
                    <a:pt x="2991" y="2140"/>
                  </a:cubicBezTo>
                  <a:cubicBezTo>
                    <a:pt x="2394" y="1695"/>
                    <a:pt x="2157" y="957"/>
                    <a:pt x="1594" y="484"/>
                  </a:cubicBezTo>
                  <a:cubicBezTo>
                    <a:pt x="1224" y="173"/>
                    <a:pt x="715"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80;p36">
              <a:extLst>
                <a:ext uri="{FF2B5EF4-FFF2-40B4-BE49-F238E27FC236}">
                  <a16:creationId xmlns:a16="http://schemas.microsoft.com/office/drawing/2014/main" id="{EEDC8517-01A6-29ED-CB8E-CB66DEF316F8}"/>
                </a:ext>
              </a:extLst>
            </p:cNvPr>
            <p:cNvSpPr/>
            <p:nvPr/>
          </p:nvSpPr>
          <p:spPr>
            <a:xfrm>
              <a:off x="4812044" y="3700586"/>
              <a:ext cx="542534" cy="334104"/>
            </a:xfrm>
            <a:custGeom>
              <a:avLst/>
              <a:gdLst/>
              <a:ahLst/>
              <a:cxnLst/>
              <a:rect l="l" t="t" r="r" b="b"/>
              <a:pathLst>
                <a:path w="7395" h="4554" extrusionOk="0">
                  <a:moveTo>
                    <a:pt x="4408" y="1"/>
                  </a:moveTo>
                  <a:cubicBezTo>
                    <a:pt x="4216" y="1"/>
                    <a:pt x="4023" y="43"/>
                    <a:pt x="3852" y="127"/>
                  </a:cubicBezTo>
                  <a:cubicBezTo>
                    <a:pt x="3435" y="335"/>
                    <a:pt x="3261" y="808"/>
                    <a:pt x="3154" y="1242"/>
                  </a:cubicBezTo>
                  <a:cubicBezTo>
                    <a:pt x="2951" y="2070"/>
                    <a:pt x="2883" y="3787"/>
                    <a:pt x="1712" y="3945"/>
                  </a:cubicBezTo>
                  <a:cubicBezTo>
                    <a:pt x="1673" y="3950"/>
                    <a:pt x="1634" y="3953"/>
                    <a:pt x="1596" y="3953"/>
                  </a:cubicBezTo>
                  <a:cubicBezTo>
                    <a:pt x="742" y="3953"/>
                    <a:pt x="167" y="2716"/>
                    <a:pt x="0" y="1794"/>
                  </a:cubicBezTo>
                  <a:lnTo>
                    <a:pt x="0" y="4553"/>
                  </a:lnTo>
                  <a:lnTo>
                    <a:pt x="7394" y="4553"/>
                  </a:lnTo>
                  <a:cubicBezTo>
                    <a:pt x="6899" y="4553"/>
                    <a:pt x="6482" y="3917"/>
                    <a:pt x="6274" y="3562"/>
                  </a:cubicBezTo>
                  <a:cubicBezTo>
                    <a:pt x="6195" y="3421"/>
                    <a:pt x="6133" y="3281"/>
                    <a:pt x="6088" y="3128"/>
                  </a:cubicBezTo>
                  <a:cubicBezTo>
                    <a:pt x="5784" y="2194"/>
                    <a:pt x="5975" y="1090"/>
                    <a:pt x="5232" y="324"/>
                  </a:cubicBezTo>
                  <a:cubicBezTo>
                    <a:pt x="5024" y="109"/>
                    <a:pt x="4717" y="1"/>
                    <a:pt x="44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Subtítulo 2">
            <a:extLst>
              <a:ext uri="{FF2B5EF4-FFF2-40B4-BE49-F238E27FC236}">
                <a16:creationId xmlns:a16="http://schemas.microsoft.com/office/drawing/2014/main" id="{0E150613-0AB3-B8C4-51C3-18FE934045F1}"/>
              </a:ext>
            </a:extLst>
          </p:cNvPr>
          <p:cNvSpPr txBox="1">
            <a:spLocks/>
          </p:cNvSpPr>
          <p:nvPr/>
        </p:nvSpPr>
        <p:spPr>
          <a:xfrm>
            <a:off x="4468607" y="2940727"/>
            <a:ext cx="2581162" cy="851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50000"/>
              </a:lnSpc>
            </a:pPr>
            <a:r>
              <a:rPr lang="pt-PT" sz="1200" b="1" dirty="0">
                <a:solidFill>
                  <a:srgbClr val="434343"/>
                </a:solidFill>
                <a:latin typeface="Roboto" panose="02000000000000000000" pitchFamily="2" charset="0"/>
                <a:ea typeface="Roboto" panose="02000000000000000000" pitchFamily="2" charset="0"/>
              </a:rPr>
              <a:t>Grupo 2:</a:t>
            </a:r>
          </a:p>
          <a:p>
            <a:pPr marL="171450" indent="-171450" algn="l">
              <a:lnSpc>
                <a:spcPct val="50000"/>
              </a:lnSpc>
              <a:buFont typeface="Arial" panose="020B0604020202020204" pitchFamily="34" charset="0"/>
              <a:buChar char="•"/>
            </a:pPr>
            <a:r>
              <a:rPr lang="pt-PT" sz="1200" dirty="0">
                <a:solidFill>
                  <a:srgbClr val="434343"/>
                </a:solidFill>
                <a:latin typeface="Roboto" panose="02000000000000000000" pitchFamily="2" charset="0"/>
                <a:ea typeface="Roboto" panose="02000000000000000000" pitchFamily="2" charset="0"/>
              </a:rPr>
              <a:t>Lara Vaz (A88362)</a:t>
            </a:r>
          </a:p>
          <a:p>
            <a:pPr marL="171450" indent="-171450" algn="l">
              <a:lnSpc>
                <a:spcPct val="50000"/>
              </a:lnSpc>
              <a:buFont typeface="Arial" panose="020B0604020202020204" pitchFamily="34" charset="0"/>
              <a:buChar char="•"/>
            </a:pPr>
            <a:r>
              <a:rPr lang="pt-PT" sz="1200" dirty="0">
                <a:solidFill>
                  <a:srgbClr val="434343"/>
                </a:solidFill>
                <a:latin typeface="Roboto" panose="02000000000000000000" pitchFamily="2" charset="0"/>
                <a:ea typeface="Roboto" panose="02000000000000000000" pitchFamily="2" charset="0"/>
              </a:rPr>
              <a:t>Mariana Carvalho (A88360)</a:t>
            </a:r>
          </a:p>
          <a:p>
            <a:pPr marL="171450" indent="-171450" algn="l">
              <a:lnSpc>
                <a:spcPct val="50000"/>
              </a:lnSpc>
              <a:buFont typeface="Arial" panose="020B0604020202020204" pitchFamily="34" charset="0"/>
              <a:buChar char="•"/>
            </a:pPr>
            <a:r>
              <a:rPr lang="pt-PT" sz="1200" dirty="0">
                <a:solidFill>
                  <a:srgbClr val="434343"/>
                </a:solidFill>
                <a:latin typeface="Roboto" panose="02000000000000000000" pitchFamily="2" charset="0"/>
                <a:ea typeface="Roboto" panose="02000000000000000000" pitchFamily="2" charset="0"/>
              </a:rPr>
              <a:t>Tiago Novais (A88397) </a:t>
            </a:r>
          </a:p>
          <a:p>
            <a:pPr algn="l"/>
            <a:endParaRPr lang="pt-PT" dirty="0"/>
          </a:p>
        </p:txBody>
      </p:sp>
      <p:sp>
        <p:nvSpPr>
          <p:cNvPr id="261" name="Subtítulo 2">
            <a:extLst>
              <a:ext uri="{FF2B5EF4-FFF2-40B4-BE49-F238E27FC236}">
                <a16:creationId xmlns:a16="http://schemas.microsoft.com/office/drawing/2014/main" id="{F5852182-0F78-3C35-BC82-1469C50D0981}"/>
              </a:ext>
            </a:extLst>
          </p:cNvPr>
          <p:cNvSpPr txBox="1">
            <a:spLocks/>
          </p:cNvSpPr>
          <p:nvPr/>
        </p:nvSpPr>
        <p:spPr>
          <a:xfrm>
            <a:off x="7231039" y="4542190"/>
            <a:ext cx="2581162" cy="601310"/>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50000"/>
              </a:lnSpc>
            </a:pPr>
            <a:r>
              <a:rPr lang="pt-PT" sz="1400" dirty="0">
                <a:solidFill>
                  <a:srgbClr val="434343"/>
                </a:solidFill>
                <a:latin typeface="Roboto" panose="02000000000000000000" pitchFamily="2" charset="0"/>
                <a:ea typeface="Roboto" panose="02000000000000000000" pitchFamily="2" charset="0"/>
              </a:rPr>
              <a:t>Braga</a:t>
            </a:r>
          </a:p>
          <a:p>
            <a:pPr algn="l">
              <a:lnSpc>
                <a:spcPct val="50000"/>
              </a:lnSpc>
            </a:pPr>
            <a:r>
              <a:rPr lang="pt-PT" sz="1400" dirty="0">
                <a:solidFill>
                  <a:srgbClr val="434343"/>
                </a:solidFill>
                <a:latin typeface="Roboto" panose="02000000000000000000" pitchFamily="2" charset="0"/>
                <a:ea typeface="Roboto" panose="02000000000000000000" pitchFamily="2" charset="0"/>
              </a:rPr>
              <a:t>9 de junho de 2022</a:t>
            </a:r>
          </a:p>
        </p:txBody>
      </p:sp>
      <mc:AlternateContent xmlns:mc="http://schemas.openxmlformats.org/markup-compatibility/2006" xmlns:pslz="http://schemas.microsoft.com/office/powerpoint/2016/slidezoom">
        <mc:Choice Requires="pslz">
          <p:graphicFrame>
            <p:nvGraphicFramePr>
              <p:cNvPr id="5" name="Pré-visualização de Diapositivo 4">
                <a:extLst>
                  <a:ext uri="{FF2B5EF4-FFF2-40B4-BE49-F238E27FC236}">
                    <a16:creationId xmlns:a16="http://schemas.microsoft.com/office/drawing/2014/main" id="{486E4F47-CD71-4C25-6091-EB344557B6DB}"/>
                  </a:ext>
                </a:extLst>
              </p:cNvPr>
              <p:cNvGraphicFramePr>
                <a:graphicFrameLocks noChangeAspect="1"/>
              </p:cNvGraphicFramePr>
              <p:nvPr>
                <p:extLst>
                  <p:ext uri="{D42A27DB-BD31-4B8C-83A1-F6EECF244321}">
                    <p14:modId xmlns:p14="http://schemas.microsoft.com/office/powerpoint/2010/main" val="3597144789"/>
                  </p:ext>
                </p:extLst>
              </p:nvPr>
            </p:nvGraphicFramePr>
            <p:xfrm>
              <a:off x="2567137" y="2399757"/>
              <a:ext cx="81278" cy="45719"/>
            </p:xfrm>
            <a:graphic>
              <a:graphicData uri="http://schemas.microsoft.com/office/powerpoint/2016/slidezoom">
                <pslz:sldZm>
                  <pslz:sldZmObj sldId="277" cId="0">
                    <pslz:zmPr id="{E5789181-D97C-4B43-8CDB-3622405A802A}" returnToParent="0" transitionDur="1000">
                      <p166:blipFill xmlns:p166="http://schemas.microsoft.com/office/powerpoint/2016/6/main">
                        <a:blip r:embed="rId4"/>
                        <a:stretch>
                          <a:fillRect/>
                        </a:stretch>
                      </p166:blipFill>
                      <p166:spPr xmlns:p166="http://schemas.microsoft.com/office/powerpoint/2016/6/main">
                        <a:xfrm>
                          <a:off x="0" y="0"/>
                          <a:ext cx="81278" cy="45719"/>
                        </a:xfrm>
                        <a:prstGeom prst="rect">
                          <a:avLst/>
                        </a:prstGeom>
                        <a:ln w="3175">
                          <a:solidFill>
                            <a:prstClr val="ltGray"/>
                          </a:solidFill>
                        </a:ln>
                      </p166:spPr>
                    </pslz:zmPr>
                  </pslz:sldZmObj>
                </pslz:sldZm>
              </a:graphicData>
            </a:graphic>
          </p:graphicFrame>
        </mc:Choice>
        <mc:Fallback xmlns="">
          <p:pic>
            <p:nvPicPr>
              <p:cNvPr id="5" name="Pré-visualização de Diapositivo 4">
                <a:hlinkClick r:id="rId5" action="ppaction://hlinksldjump"/>
                <a:extLst>
                  <a:ext uri="{FF2B5EF4-FFF2-40B4-BE49-F238E27FC236}">
                    <a16:creationId xmlns:a16="http://schemas.microsoft.com/office/drawing/2014/main" id="{486E4F47-CD71-4C25-6091-EB344557B6DB}"/>
                  </a:ext>
                </a:extLst>
              </p:cNvPr>
              <p:cNvPicPr>
                <a:picLocks noGrp="1" noRot="1" noChangeAspect="1" noMove="1" noResize="1" noEditPoints="1" noAdjustHandles="1" noChangeArrowheads="1" noChangeShapeType="1"/>
              </p:cNvPicPr>
              <p:nvPr/>
            </p:nvPicPr>
            <p:blipFill>
              <a:blip r:embed="rId6"/>
              <a:stretch>
                <a:fillRect/>
              </a:stretch>
            </p:blipFill>
            <p:spPr>
              <a:xfrm>
                <a:off x="2567137" y="2399757"/>
                <a:ext cx="81278" cy="45719"/>
              </a:xfrm>
              <a:prstGeom prst="rect">
                <a:avLst/>
              </a:prstGeom>
              <a:ln w="3175">
                <a:solidFill>
                  <a:prstClr val="ltGray"/>
                </a:solidFill>
              </a:ln>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7C48D43E-E390-7A7E-7806-7C1E39B24E71}"/>
              </a:ext>
            </a:extLst>
          </p:cNvPr>
          <p:cNvPicPr>
            <a:picLocks noChangeAspect="1"/>
          </p:cNvPicPr>
          <p:nvPr/>
        </p:nvPicPr>
        <p:blipFill>
          <a:blip r:embed="rId3"/>
          <a:stretch>
            <a:fillRect/>
          </a:stretch>
        </p:blipFill>
        <p:spPr>
          <a:xfrm>
            <a:off x="1333126" y="912303"/>
            <a:ext cx="3291686" cy="3885829"/>
          </a:xfrm>
          <a:prstGeom prst="rect">
            <a:avLst/>
          </a:prstGeom>
        </p:spPr>
      </p:pic>
      <p:sp>
        <p:nvSpPr>
          <p:cNvPr id="7" name="Google Shape;2268;p36">
            <a:extLst>
              <a:ext uri="{FF2B5EF4-FFF2-40B4-BE49-F238E27FC236}">
                <a16:creationId xmlns:a16="http://schemas.microsoft.com/office/drawing/2014/main" id="{3AAB8A01-1CF5-EA59-6521-A19799201BDD}"/>
              </a:ext>
            </a:extLst>
          </p:cNvPr>
          <p:cNvSpPr txBox="1">
            <a:spLocks noGrp="1"/>
          </p:cNvSpPr>
          <p:nvPr>
            <p:ph type="title"/>
          </p:nvPr>
        </p:nvSpPr>
        <p:spPr>
          <a:xfrm>
            <a:off x="298415" y="195660"/>
            <a:ext cx="807243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rgbClr val="115F8A"/>
                </a:solidFill>
                <a:latin typeface="Montserrat ExtraBold" panose="00000900000000000000" pitchFamily="2" charset="0"/>
              </a:rPr>
              <a:t>POVOAMENTO DA BASE DE DADOS</a:t>
            </a:r>
            <a:endParaRPr sz="3200" dirty="0">
              <a:solidFill>
                <a:srgbClr val="115F8A"/>
              </a:solidFill>
              <a:latin typeface="Montserrat ExtraBold" panose="00000900000000000000" pitchFamily="2" charset="0"/>
            </a:endParaRPr>
          </a:p>
        </p:txBody>
      </p:sp>
      <p:grpSp>
        <p:nvGrpSpPr>
          <p:cNvPr id="8" name="Agrupar 7">
            <a:extLst>
              <a:ext uri="{FF2B5EF4-FFF2-40B4-BE49-F238E27FC236}">
                <a16:creationId xmlns:a16="http://schemas.microsoft.com/office/drawing/2014/main" id="{81428C33-B382-D37F-E1A3-6EEA20B55478}"/>
              </a:ext>
            </a:extLst>
          </p:cNvPr>
          <p:cNvGrpSpPr/>
          <p:nvPr/>
        </p:nvGrpSpPr>
        <p:grpSpPr>
          <a:xfrm>
            <a:off x="5509549" y="2095018"/>
            <a:ext cx="4080502" cy="2830519"/>
            <a:chOff x="-1684896" y="1247552"/>
            <a:chExt cx="4528279" cy="3036401"/>
          </a:xfrm>
        </p:grpSpPr>
        <p:grpSp>
          <p:nvGrpSpPr>
            <p:cNvPr id="9" name="Agrupar 8">
              <a:extLst>
                <a:ext uri="{FF2B5EF4-FFF2-40B4-BE49-F238E27FC236}">
                  <a16:creationId xmlns:a16="http://schemas.microsoft.com/office/drawing/2014/main" id="{2574E010-EACF-B28F-4F57-44C3ADA91A06}"/>
                </a:ext>
              </a:extLst>
            </p:cNvPr>
            <p:cNvGrpSpPr/>
            <p:nvPr/>
          </p:nvGrpSpPr>
          <p:grpSpPr>
            <a:xfrm>
              <a:off x="-1684896" y="1247552"/>
              <a:ext cx="4528279" cy="3036401"/>
              <a:chOff x="2307944" y="1566010"/>
              <a:chExt cx="4528279" cy="3036401"/>
            </a:xfrm>
          </p:grpSpPr>
          <p:sp>
            <p:nvSpPr>
              <p:cNvPr id="12" name="Google Shape;284;p17">
                <a:extLst>
                  <a:ext uri="{FF2B5EF4-FFF2-40B4-BE49-F238E27FC236}">
                    <a16:creationId xmlns:a16="http://schemas.microsoft.com/office/drawing/2014/main" id="{6ED6BE1D-728A-2EC2-5BE0-F2D698BF54C4}"/>
                  </a:ext>
                </a:extLst>
              </p:cNvPr>
              <p:cNvSpPr/>
              <p:nvPr/>
            </p:nvSpPr>
            <p:spPr>
              <a:xfrm>
                <a:off x="2307944" y="1566010"/>
                <a:ext cx="4528279" cy="3036401"/>
              </a:xfrm>
              <a:custGeom>
                <a:avLst/>
                <a:gdLst/>
                <a:ahLst/>
                <a:cxnLst/>
                <a:rect l="l" t="t" r="r" b="b"/>
                <a:pathLst>
                  <a:path w="63908" h="42853" extrusionOk="0">
                    <a:moveTo>
                      <a:pt x="19470" y="7242"/>
                    </a:moveTo>
                    <a:cubicBezTo>
                      <a:pt x="19470" y="7242"/>
                      <a:pt x="28262" y="1"/>
                      <a:pt x="35241" y="4827"/>
                    </a:cubicBezTo>
                    <a:cubicBezTo>
                      <a:pt x="42225" y="9652"/>
                      <a:pt x="39511" y="14472"/>
                      <a:pt x="48626" y="14102"/>
                    </a:cubicBezTo>
                    <a:cubicBezTo>
                      <a:pt x="57734" y="13732"/>
                      <a:pt x="60531" y="16708"/>
                      <a:pt x="62219" y="24570"/>
                    </a:cubicBezTo>
                    <a:cubicBezTo>
                      <a:pt x="63907" y="32438"/>
                      <a:pt x="53165" y="41218"/>
                      <a:pt x="38283" y="40943"/>
                    </a:cubicBezTo>
                    <a:cubicBezTo>
                      <a:pt x="23400" y="40675"/>
                      <a:pt x="10791" y="42852"/>
                      <a:pt x="5399" y="37758"/>
                    </a:cubicBezTo>
                    <a:cubicBezTo>
                      <a:pt x="1" y="32670"/>
                      <a:pt x="1474" y="24105"/>
                      <a:pt x="8047" y="22077"/>
                    </a:cubicBezTo>
                    <a:cubicBezTo>
                      <a:pt x="14626" y="20043"/>
                      <a:pt x="12920" y="11686"/>
                      <a:pt x="19470" y="72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87;p17">
                <a:extLst>
                  <a:ext uri="{FF2B5EF4-FFF2-40B4-BE49-F238E27FC236}">
                    <a16:creationId xmlns:a16="http://schemas.microsoft.com/office/drawing/2014/main" id="{D258CC40-60AE-6687-0C69-70649FA99069}"/>
                  </a:ext>
                </a:extLst>
              </p:cNvPr>
              <p:cNvSpPr/>
              <p:nvPr/>
            </p:nvSpPr>
            <p:spPr>
              <a:xfrm>
                <a:off x="3322281" y="2681374"/>
                <a:ext cx="2532117" cy="1826673"/>
              </a:xfrm>
              <a:custGeom>
                <a:avLst/>
                <a:gdLst/>
                <a:ahLst/>
                <a:cxnLst/>
                <a:rect l="l" t="t" r="r" b="b"/>
                <a:pathLst>
                  <a:path w="35736" h="25780" extrusionOk="0">
                    <a:moveTo>
                      <a:pt x="34220" y="25780"/>
                    </a:moveTo>
                    <a:lnTo>
                      <a:pt x="1515" y="25780"/>
                    </a:lnTo>
                    <a:cubicBezTo>
                      <a:pt x="686" y="25780"/>
                      <a:pt x="0" y="25100"/>
                      <a:pt x="0" y="24265"/>
                    </a:cubicBezTo>
                    <a:lnTo>
                      <a:pt x="0" y="1515"/>
                    </a:lnTo>
                    <a:cubicBezTo>
                      <a:pt x="0" y="680"/>
                      <a:pt x="686" y="0"/>
                      <a:pt x="1515" y="0"/>
                    </a:cubicBezTo>
                    <a:lnTo>
                      <a:pt x="34220" y="0"/>
                    </a:lnTo>
                    <a:cubicBezTo>
                      <a:pt x="35055" y="0"/>
                      <a:pt x="35735" y="680"/>
                      <a:pt x="35735" y="1515"/>
                    </a:cubicBezTo>
                    <a:lnTo>
                      <a:pt x="35735" y="24265"/>
                    </a:lnTo>
                    <a:cubicBezTo>
                      <a:pt x="35735" y="25100"/>
                      <a:pt x="35055" y="25780"/>
                      <a:pt x="34220" y="2578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90;p17">
                <a:extLst>
                  <a:ext uri="{FF2B5EF4-FFF2-40B4-BE49-F238E27FC236}">
                    <a16:creationId xmlns:a16="http://schemas.microsoft.com/office/drawing/2014/main" id="{5F640CC9-0FAA-A617-B745-16365B3D8859}"/>
                  </a:ext>
                </a:extLst>
              </p:cNvPr>
              <p:cNvSpPr/>
              <p:nvPr/>
            </p:nvSpPr>
            <p:spPr>
              <a:xfrm>
                <a:off x="3055588" y="4339683"/>
                <a:ext cx="3065523" cy="254941"/>
              </a:xfrm>
              <a:custGeom>
                <a:avLst/>
                <a:gdLst/>
                <a:ahLst/>
                <a:cxnLst/>
                <a:rect l="l" t="t" r="r" b="b"/>
                <a:pathLst>
                  <a:path w="43264" h="3598" extrusionOk="0">
                    <a:moveTo>
                      <a:pt x="41426" y="3598"/>
                    </a:moveTo>
                    <a:lnTo>
                      <a:pt x="1843" y="3598"/>
                    </a:lnTo>
                    <a:cubicBezTo>
                      <a:pt x="823" y="3598"/>
                      <a:pt x="0" y="2775"/>
                      <a:pt x="0" y="1761"/>
                    </a:cubicBezTo>
                    <a:lnTo>
                      <a:pt x="0" y="1"/>
                    </a:lnTo>
                    <a:lnTo>
                      <a:pt x="43263" y="1"/>
                    </a:lnTo>
                    <a:lnTo>
                      <a:pt x="43263" y="1761"/>
                    </a:lnTo>
                    <a:cubicBezTo>
                      <a:pt x="43263" y="2775"/>
                      <a:pt x="42440" y="3598"/>
                      <a:pt x="41426" y="3598"/>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1;p17">
                <a:extLst>
                  <a:ext uri="{FF2B5EF4-FFF2-40B4-BE49-F238E27FC236}">
                    <a16:creationId xmlns:a16="http://schemas.microsoft.com/office/drawing/2014/main" id="{D0D6E132-B7AC-66DB-1DD9-441BDEA3E3BF}"/>
                  </a:ext>
                </a:extLst>
              </p:cNvPr>
              <p:cNvSpPr/>
              <p:nvPr/>
            </p:nvSpPr>
            <p:spPr>
              <a:xfrm>
                <a:off x="4178046" y="4267838"/>
                <a:ext cx="820444" cy="197901"/>
              </a:xfrm>
              <a:custGeom>
                <a:avLst/>
                <a:gdLst/>
                <a:ahLst/>
                <a:cxnLst/>
                <a:rect l="l" t="t" r="r" b="b"/>
                <a:pathLst>
                  <a:path w="11579" h="2793" extrusionOk="0">
                    <a:moveTo>
                      <a:pt x="1" y="1"/>
                    </a:moveTo>
                    <a:cubicBezTo>
                      <a:pt x="1" y="1540"/>
                      <a:pt x="1253" y="2792"/>
                      <a:pt x="2792" y="2792"/>
                    </a:cubicBezTo>
                    <a:lnTo>
                      <a:pt x="8787" y="2792"/>
                    </a:lnTo>
                    <a:cubicBezTo>
                      <a:pt x="10326" y="2792"/>
                      <a:pt x="11578" y="1540"/>
                      <a:pt x="11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2;p17">
                <a:extLst>
                  <a:ext uri="{FF2B5EF4-FFF2-40B4-BE49-F238E27FC236}">
                    <a16:creationId xmlns:a16="http://schemas.microsoft.com/office/drawing/2014/main" id="{962902D7-7428-AB58-A305-84587DBFA8C3}"/>
                  </a:ext>
                </a:extLst>
              </p:cNvPr>
              <p:cNvSpPr/>
              <p:nvPr/>
            </p:nvSpPr>
            <p:spPr>
              <a:xfrm>
                <a:off x="3054738" y="4266988"/>
                <a:ext cx="3076081" cy="72769"/>
              </a:xfrm>
              <a:custGeom>
                <a:avLst/>
                <a:gdLst/>
                <a:ahLst/>
                <a:cxnLst/>
                <a:rect l="l" t="t" r="r" b="b"/>
                <a:pathLst>
                  <a:path w="43413" h="1027" extrusionOk="0">
                    <a:moveTo>
                      <a:pt x="43412" y="1"/>
                    </a:moveTo>
                    <a:lnTo>
                      <a:pt x="0" y="1"/>
                    </a:lnTo>
                    <a:lnTo>
                      <a:pt x="0" y="1027"/>
                    </a:lnTo>
                    <a:lnTo>
                      <a:pt x="43412" y="1027"/>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Retângulo 9">
              <a:extLst>
                <a:ext uri="{FF2B5EF4-FFF2-40B4-BE49-F238E27FC236}">
                  <a16:creationId xmlns:a16="http://schemas.microsoft.com/office/drawing/2014/main" id="{A15BCE9F-34F0-541C-1439-E2215D04C77D}"/>
                </a:ext>
              </a:extLst>
            </p:cNvPr>
            <p:cNvSpPr/>
            <p:nvPr/>
          </p:nvSpPr>
          <p:spPr>
            <a:xfrm>
              <a:off x="-474562" y="2431409"/>
              <a:ext cx="2165329" cy="1409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pic>
        <p:nvPicPr>
          <p:cNvPr id="18" name="Imagem 17">
            <a:extLst>
              <a:ext uri="{FF2B5EF4-FFF2-40B4-BE49-F238E27FC236}">
                <a16:creationId xmlns:a16="http://schemas.microsoft.com/office/drawing/2014/main" id="{EBC0637E-D4E1-3B5B-95ED-9442DDA04227}"/>
              </a:ext>
            </a:extLst>
          </p:cNvPr>
          <p:cNvPicPr>
            <a:picLocks noChangeAspect="1"/>
          </p:cNvPicPr>
          <p:nvPr/>
        </p:nvPicPr>
        <p:blipFill rotWithShape="1">
          <a:blip r:embed="rId4"/>
          <a:srcRect t="17875" b="14042"/>
          <a:stretch/>
        </p:blipFill>
        <p:spPr>
          <a:xfrm>
            <a:off x="6717050" y="3529668"/>
            <a:ext cx="1717509" cy="657745"/>
          </a:xfrm>
          <a:prstGeom prst="rect">
            <a:avLst/>
          </a:prstGeom>
        </p:spPr>
      </p:pic>
      <p:sp>
        <p:nvSpPr>
          <p:cNvPr id="2" name="Retângulo 1">
            <a:extLst>
              <a:ext uri="{FF2B5EF4-FFF2-40B4-BE49-F238E27FC236}">
                <a16:creationId xmlns:a16="http://schemas.microsoft.com/office/drawing/2014/main" id="{687C6B27-5C3E-C4F4-ECB7-BBA7BA11C9F7}"/>
              </a:ext>
            </a:extLst>
          </p:cNvPr>
          <p:cNvSpPr/>
          <p:nvPr/>
        </p:nvSpPr>
        <p:spPr>
          <a:xfrm>
            <a:off x="1828800" y="2286000"/>
            <a:ext cx="2275840" cy="4673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447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grpSp>
        <p:nvGrpSpPr>
          <p:cNvPr id="261" name="Agrupar 260">
            <a:extLst>
              <a:ext uri="{FF2B5EF4-FFF2-40B4-BE49-F238E27FC236}">
                <a16:creationId xmlns:a16="http://schemas.microsoft.com/office/drawing/2014/main" id="{9AD39EC4-B473-7CDF-395A-37E36FF8C7C5}"/>
              </a:ext>
            </a:extLst>
          </p:cNvPr>
          <p:cNvGrpSpPr/>
          <p:nvPr/>
        </p:nvGrpSpPr>
        <p:grpSpPr>
          <a:xfrm>
            <a:off x="406515" y="3416607"/>
            <a:ext cx="1522219" cy="1137398"/>
            <a:chOff x="3770416" y="3405949"/>
            <a:chExt cx="1522219" cy="1137398"/>
          </a:xfrm>
        </p:grpSpPr>
        <p:grpSp>
          <p:nvGrpSpPr>
            <p:cNvPr id="262" name="Agrupar 261">
              <a:extLst>
                <a:ext uri="{FF2B5EF4-FFF2-40B4-BE49-F238E27FC236}">
                  <a16:creationId xmlns:a16="http://schemas.microsoft.com/office/drawing/2014/main" id="{BF147769-E099-7431-CB99-149BAFC9ADBB}"/>
                </a:ext>
              </a:extLst>
            </p:cNvPr>
            <p:cNvGrpSpPr/>
            <p:nvPr/>
          </p:nvGrpSpPr>
          <p:grpSpPr>
            <a:xfrm>
              <a:off x="3770416" y="3405949"/>
              <a:ext cx="1522219" cy="1137398"/>
              <a:chOff x="3770416" y="3405949"/>
              <a:chExt cx="1522219" cy="1137398"/>
            </a:xfrm>
          </p:grpSpPr>
          <p:sp>
            <p:nvSpPr>
              <p:cNvPr id="264" name="Google Shape;2270;p36">
                <a:extLst>
                  <a:ext uri="{FF2B5EF4-FFF2-40B4-BE49-F238E27FC236}">
                    <a16:creationId xmlns:a16="http://schemas.microsoft.com/office/drawing/2014/main" id="{9A3D97BB-748F-C6BB-DA40-5E0533B5EAB5}"/>
                  </a:ext>
                </a:extLst>
              </p:cNvPr>
              <p:cNvSpPr/>
              <p:nvPr/>
            </p:nvSpPr>
            <p:spPr>
              <a:xfrm>
                <a:off x="3991750" y="4490401"/>
                <a:ext cx="1138608" cy="52946"/>
              </a:xfrm>
              <a:custGeom>
                <a:avLst/>
                <a:gdLst/>
                <a:ahLst/>
                <a:cxnLst/>
                <a:rect l="l" t="t" r="r" b="b"/>
                <a:pathLst>
                  <a:path w="20860" h="1105" extrusionOk="0">
                    <a:moveTo>
                      <a:pt x="10430" y="1"/>
                    </a:moveTo>
                    <a:cubicBezTo>
                      <a:pt x="4669" y="1"/>
                      <a:pt x="0" y="249"/>
                      <a:pt x="0" y="553"/>
                    </a:cubicBezTo>
                    <a:cubicBezTo>
                      <a:pt x="0" y="857"/>
                      <a:pt x="4669" y="1105"/>
                      <a:pt x="10430" y="1105"/>
                    </a:cubicBezTo>
                    <a:cubicBezTo>
                      <a:pt x="16191" y="1105"/>
                      <a:pt x="20859" y="857"/>
                      <a:pt x="20859" y="553"/>
                    </a:cubicBezTo>
                    <a:cubicBezTo>
                      <a:pt x="20859" y="249"/>
                      <a:pt x="16191" y="1"/>
                      <a:pt x="10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271;p36">
                <a:extLst>
                  <a:ext uri="{FF2B5EF4-FFF2-40B4-BE49-F238E27FC236}">
                    <a16:creationId xmlns:a16="http://schemas.microsoft.com/office/drawing/2014/main" id="{0DC81162-E067-36A5-0A64-B2CD62DE10F8}"/>
                  </a:ext>
                </a:extLst>
              </p:cNvPr>
              <p:cNvSpPr/>
              <p:nvPr/>
            </p:nvSpPr>
            <p:spPr>
              <a:xfrm>
                <a:off x="4359695" y="4294814"/>
                <a:ext cx="343984" cy="171919"/>
              </a:xfrm>
              <a:custGeom>
                <a:avLst/>
                <a:gdLst/>
                <a:ahLst/>
                <a:cxnLst/>
                <a:rect l="l" t="t" r="r" b="b"/>
                <a:pathLst>
                  <a:path w="6302" h="3588" extrusionOk="0">
                    <a:moveTo>
                      <a:pt x="456" y="0"/>
                    </a:moveTo>
                    <a:lnTo>
                      <a:pt x="254" y="2726"/>
                    </a:lnTo>
                    <a:cubicBezTo>
                      <a:pt x="231" y="3030"/>
                      <a:pt x="141" y="3323"/>
                      <a:pt x="0" y="3587"/>
                    </a:cubicBezTo>
                    <a:lnTo>
                      <a:pt x="6302" y="3587"/>
                    </a:lnTo>
                    <a:cubicBezTo>
                      <a:pt x="6150" y="3317"/>
                      <a:pt x="6060" y="3019"/>
                      <a:pt x="6037" y="2709"/>
                    </a:cubicBezTo>
                    <a:lnTo>
                      <a:pt x="583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272;p36">
                <a:extLst>
                  <a:ext uri="{FF2B5EF4-FFF2-40B4-BE49-F238E27FC236}">
                    <a16:creationId xmlns:a16="http://schemas.microsoft.com/office/drawing/2014/main" id="{1FDE09D6-C72C-84C7-A362-DBA8461729C7}"/>
                  </a:ext>
                </a:extLst>
              </p:cNvPr>
              <p:cNvSpPr/>
              <p:nvPr/>
            </p:nvSpPr>
            <p:spPr>
              <a:xfrm>
                <a:off x="4286826" y="4466684"/>
                <a:ext cx="489722" cy="48059"/>
              </a:xfrm>
              <a:custGeom>
                <a:avLst/>
                <a:gdLst/>
                <a:ahLst/>
                <a:cxnLst/>
                <a:rect l="l" t="t" r="r" b="b"/>
                <a:pathLst>
                  <a:path w="8972" h="1003" extrusionOk="0">
                    <a:moveTo>
                      <a:pt x="203" y="0"/>
                    </a:moveTo>
                    <a:cubicBezTo>
                      <a:pt x="91" y="0"/>
                      <a:pt x="0" y="90"/>
                      <a:pt x="0" y="203"/>
                    </a:cubicBezTo>
                    <a:lnTo>
                      <a:pt x="0" y="800"/>
                    </a:lnTo>
                    <a:cubicBezTo>
                      <a:pt x="0" y="913"/>
                      <a:pt x="91" y="1003"/>
                      <a:pt x="203" y="1003"/>
                    </a:cubicBezTo>
                    <a:lnTo>
                      <a:pt x="8769" y="1003"/>
                    </a:lnTo>
                    <a:cubicBezTo>
                      <a:pt x="8881" y="1003"/>
                      <a:pt x="8971" y="913"/>
                      <a:pt x="8971" y="800"/>
                    </a:cubicBezTo>
                    <a:lnTo>
                      <a:pt x="8971" y="203"/>
                    </a:lnTo>
                    <a:cubicBezTo>
                      <a:pt x="8971" y="90"/>
                      <a:pt x="8881" y="0"/>
                      <a:pt x="8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273;p36">
                <a:extLst>
                  <a:ext uri="{FF2B5EF4-FFF2-40B4-BE49-F238E27FC236}">
                    <a16:creationId xmlns:a16="http://schemas.microsoft.com/office/drawing/2014/main" id="{207A5943-F3C7-AFDC-6282-1724670228C5}"/>
                  </a:ext>
                </a:extLst>
              </p:cNvPr>
              <p:cNvSpPr/>
              <p:nvPr/>
            </p:nvSpPr>
            <p:spPr>
              <a:xfrm>
                <a:off x="3770416" y="4202243"/>
                <a:ext cx="1521291" cy="124962"/>
              </a:xfrm>
              <a:custGeom>
                <a:avLst/>
                <a:gdLst/>
                <a:ahLst/>
                <a:cxnLst/>
                <a:rect l="l" t="t" r="r" b="b"/>
                <a:pathLst>
                  <a:path w="27871" h="2608" extrusionOk="0">
                    <a:moveTo>
                      <a:pt x="0" y="0"/>
                    </a:moveTo>
                    <a:lnTo>
                      <a:pt x="0" y="1729"/>
                    </a:lnTo>
                    <a:cubicBezTo>
                      <a:pt x="0" y="2214"/>
                      <a:pt x="395" y="2608"/>
                      <a:pt x="879" y="2608"/>
                    </a:cubicBezTo>
                    <a:lnTo>
                      <a:pt x="26998" y="2608"/>
                    </a:lnTo>
                    <a:cubicBezTo>
                      <a:pt x="27482" y="2608"/>
                      <a:pt x="27871" y="2214"/>
                      <a:pt x="27871" y="1729"/>
                    </a:cubicBezTo>
                    <a:lnTo>
                      <a:pt x="2787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274;p36">
                <a:extLst>
                  <a:ext uri="{FF2B5EF4-FFF2-40B4-BE49-F238E27FC236}">
                    <a16:creationId xmlns:a16="http://schemas.microsoft.com/office/drawing/2014/main" id="{5152CFCA-4EB4-8BF5-D5F2-781A6DD44969}"/>
                  </a:ext>
                </a:extLst>
              </p:cNvPr>
              <p:cNvSpPr/>
              <p:nvPr/>
            </p:nvSpPr>
            <p:spPr>
              <a:xfrm>
                <a:off x="3771344" y="3405949"/>
                <a:ext cx="1521291" cy="795243"/>
              </a:xfrm>
              <a:custGeom>
                <a:avLst/>
                <a:gdLst/>
                <a:ahLst/>
                <a:cxnLst/>
                <a:rect l="l" t="t" r="r" b="b"/>
                <a:pathLst>
                  <a:path w="27871" h="16597" extrusionOk="0">
                    <a:moveTo>
                      <a:pt x="873" y="1"/>
                    </a:moveTo>
                    <a:cubicBezTo>
                      <a:pt x="389" y="1"/>
                      <a:pt x="0" y="395"/>
                      <a:pt x="0" y="879"/>
                    </a:cubicBezTo>
                    <a:lnTo>
                      <a:pt x="0" y="16597"/>
                    </a:lnTo>
                    <a:lnTo>
                      <a:pt x="27871" y="16597"/>
                    </a:lnTo>
                    <a:lnTo>
                      <a:pt x="27871" y="879"/>
                    </a:lnTo>
                    <a:cubicBezTo>
                      <a:pt x="27871" y="395"/>
                      <a:pt x="27477" y="1"/>
                      <a:pt x="2699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63" name="Imagem 262">
              <a:hlinkClick r:id="rId3"/>
              <a:extLst>
                <a:ext uri="{FF2B5EF4-FFF2-40B4-BE49-F238E27FC236}">
                  <a16:creationId xmlns:a16="http://schemas.microsoft.com/office/drawing/2014/main" id="{68FFE5B9-4784-E28E-7B22-53A981889859}"/>
                </a:ext>
              </a:extLst>
            </p:cNvPr>
            <p:cNvPicPr>
              <a:picLocks noChangeAspect="1"/>
            </p:cNvPicPr>
            <p:nvPr/>
          </p:nvPicPr>
          <p:blipFill>
            <a:blip r:embed="rId4"/>
            <a:stretch>
              <a:fillRect/>
            </a:stretch>
          </p:blipFill>
          <p:spPr>
            <a:xfrm>
              <a:off x="3896347" y="3490585"/>
              <a:ext cx="1284811" cy="625969"/>
            </a:xfrm>
            <a:prstGeom prst="rect">
              <a:avLst/>
            </a:prstGeom>
          </p:spPr>
        </p:pic>
      </p:grpSp>
      <p:sp>
        <p:nvSpPr>
          <p:cNvPr id="2268" name="Google Shape;2268;p36"/>
          <p:cNvSpPr txBox="1">
            <a:spLocks noGrp="1"/>
          </p:cNvSpPr>
          <p:nvPr>
            <p:ph type="title"/>
          </p:nvPr>
        </p:nvSpPr>
        <p:spPr>
          <a:xfrm>
            <a:off x="298415" y="217963"/>
            <a:ext cx="82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rgbClr val="115F8A"/>
                </a:solidFill>
                <a:latin typeface="Montserrat ExtraBold" panose="00000900000000000000" pitchFamily="2" charset="0"/>
              </a:rPr>
              <a:t>PIPELINE DO PROJETO</a:t>
            </a:r>
            <a:endParaRPr sz="3200" dirty="0">
              <a:solidFill>
                <a:srgbClr val="115F8A"/>
              </a:solidFill>
              <a:latin typeface="Montserrat ExtraBold" panose="00000900000000000000" pitchFamily="2" charset="0"/>
            </a:endParaRPr>
          </a:p>
        </p:txBody>
      </p:sp>
      <p:sp>
        <p:nvSpPr>
          <p:cNvPr id="259" name="Google Shape;2798;p42">
            <a:extLst>
              <a:ext uri="{FF2B5EF4-FFF2-40B4-BE49-F238E27FC236}">
                <a16:creationId xmlns:a16="http://schemas.microsoft.com/office/drawing/2014/main" id="{CC607466-B62D-9B5A-E481-7977CA20F8F9}"/>
              </a:ext>
            </a:extLst>
          </p:cNvPr>
          <p:cNvSpPr/>
          <p:nvPr/>
        </p:nvSpPr>
        <p:spPr>
          <a:xfrm>
            <a:off x="410343" y="2207828"/>
            <a:ext cx="8229600" cy="451397"/>
          </a:xfrm>
          <a:prstGeom prst="rightArrow">
            <a:avLst>
              <a:gd name="adj1" fmla="val 100000"/>
              <a:gd name="adj2" fmla="val 31248"/>
            </a:avLst>
          </a:prstGeom>
          <a:solidFill>
            <a:srgbClr val="5CC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7" name="Google Shape;2237;p36"/>
          <p:cNvGrpSpPr/>
          <p:nvPr/>
        </p:nvGrpSpPr>
        <p:grpSpPr>
          <a:xfrm>
            <a:off x="258511" y="1229350"/>
            <a:ext cx="1315200" cy="1473310"/>
            <a:chOff x="310550" y="1667965"/>
            <a:chExt cx="1315200" cy="1473310"/>
          </a:xfrm>
        </p:grpSpPr>
        <p:sp>
          <p:nvSpPr>
            <p:cNvPr id="2241" name="Google Shape;2241;p36"/>
            <p:cNvSpPr txBox="1"/>
            <p:nvPr/>
          </p:nvSpPr>
          <p:spPr>
            <a:xfrm>
              <a:off x="340881" y="2192636"/>
              <a:ext cx="1254538"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OpenEHR</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2242" name="Google Shape;2242;p36"/>
            <p:cNvSpPr txBox="1"/>
            <p:nvPr/>
          </p:nvSpPr>
          <p:spPr>
            <a:xfrm>
              <a:off x="310550" y="1667965"/>
              <a:ext cx="1315200" cy="4667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Modelação do Template</a:t>
              </a:r>
              <a:endParaRPr sz="1200" dirty="0">
                <a:latin typeface="Roboto"/>
                <a:ea typeface="Roboto"/>
                <a:cs typeface="Roboto"/>
                <a:sym typeface="Roboto"/>
              </a:endParaRPr>
            </a:p>
          </p:txBody>
        </p:sp>
        <p:sp>
          <p:nvSpPr>
            <p:cNvPr id="2240" name="Google Shape;2240;p36"/>
            <p:cNvSpPr/>
            <p:nvPr/>
          </p:nvSpPr>
          <p:spPr>
            <a:xfrm>
              <a:off x="682788"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a:t>
              </a:r>
              <a:endParaRPr>
                <a:solidFill>
                  <a:schemeClr val="lt1"/>
                </a:solidFill>
              </a:endParaRPr>
            </a:p>
          </p:txBody>
        </p:sp>
      </p:grpSp>
      <p:grpSp>
        <p:nvGrpSpPr>
          <p:cNvPr id="2243" name="Google Shape;2243;p36"/>
          <p:cNvGrpSpPr/>
          <p:nvPr/>
        </p:nvGrpSpPr>
        <p:grpSpPr>
          <a:xfrm>
            <a:off x="1552980" y="1056216"/>
            <a:ext cx="1619125" cy="1646444"/>
            <a:chOff x="1605932" y="1494831"/>
            <a:chExt cx="1619125" cy="1646444"/>
          </a:xfrm>
        </p:grpSpPr>
        <p:sp>
          <p:nvSpPr>
            <p:cNvPr id="2245" name="Google Shape;2245;p36"/>
            <p:cNvSpPr/>
            <p:nvPr/>
          </p:nvSpPr>
          <p:spPr>
            <a:xfrm>
              <a:off x="2123875"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2</a:t>
              </a:r>
              <a:endParaRPr>
                <a:solidFill>
                  <a:schemeClr val="lt1"/>
                </a:solidFill>
              </a:endParaRPr>
            </a:p>
          </p:txBody>
        </p:sp>
        <p:sp>
          <p:nvSpPr>
            <p:cNvPr id="2246" name="Google Shape;2246;p36"/>
            <p:cNvSpPr txBox="1"/>
            <p:nvPr/>
          </p:nvSpPr>
          <p:spPr>
            <a:xfrm>
              <a:off x="1752638" y="2187650"/>
              <a:ext cx="1313374" cy="348600"/>
            </a:xfrm>
            <a:prstGeom prst="rect">
              <a:avLst/>
            </a:prstGeom>
            <a:noFill/>
            <a:ln>
              <a:noFill/>
            </a:ln>
          </p:spPr>
          <p:txBody>
            <a:bodyPr spcFirstLastPara="1" wrap="square" lIns="91425" tIns="91425" rIns="91425" bIns="91425" anchor="ctr" anchorCtr="0">
              <a:noAutofit/>
            </a:bodyPr>
            <a:lstStyle/>
            <a:p>
              <a:pPr algn="ctr">
                <a:buClr>
                  <a:schemeClr val="dk1"/>
                </a:buClr>
                <a:buSzPts val="1100"/>
              </a:pPr>
              <a:r>
                <a:rPr lang="en" sz="1600" b="1" dirty="0">
                  <a:solidFill>
                    <a:srgbClr val="434343"/>
                  </a:solidFill>
                  <a:latin typeface="Montserrat ExtraBold" panose="00000900000000000000" pitchFamily="2" charset="0"/>
                  <a:sym typeface="Fira Sans Extra Condensed"/>
                </a:rPr>
                <a:t>MongoDB</a:t>
              </a:r>
              <a:endParaRPr sz="1600" b="1" dirty="0">
                <a:solidFill>
                  <a:srgbClr val="434343"/>
                </a:solidFill>
                <a:latin typeface="Montserrat ExtraBold" panose="00000900000000000000" pitchFamily="2" charset="0"/>
                <a:sym typeface="Fira Sans Extra Condensed"/>
              </a:endParaRPr>
            </a:p>
          </p:txBody>
        </p:sp>
        <p:sp>
          <p:nvSpPr>
            <p:cNvPr id="2247" name="Google Shape;2247;p36"/>
            <p:cNvSpPr txBox="1"/>
            <p:nvPr/>
          </p:nvSpPr>
          <p:spPr>
            <a:xfrm>
              <a:off x="1605932" y="1494831"/>
              <a:ext cx="1619125" cy="68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Mapeamento dos dados com os campos do template</a:t>
              </a:r>
              <a:endParaRPr sz="1200" dirty="0">
                <a:solidFill>
                  <a:srgbClr val="000000"/>
                </a:solidFill>
                <a:latin typeface="Roboto"/>
                <a:ea typeface="Roboto"/>
                <a:cs typeface="Roboto"/>
                <a:sym typeface="Roboto"/>
              </a:endParaRPr>
            </a:p>
          </p:txBody>
        </p:sp>
      </p:grpSp>
      <p:grpSp>
        <p:nvGrpSpPr>
          <p:cNvPr id="2248" name="Google Shape;2248;p36"/>
          <p:cNvGrpSpPr/>
          <p:nvPr/>
        </p:nvGrpSpPr>
        <p:grpSpPr>
          <a:xfrm>
            <a:off x="3136769" y="1229350"/>
            <a:ext cx="1321874" cy="1473310"/>
            <a:chOff x="3188808" y="1667965"/>
            <a:chExt cx="1321874" cy="1473310"/>
          </a:xfrm>
        </p:grpSpPr>
        <p:sp>
          <p:nvSpPr>
            <p:cNvPr id="2250" name="Google Shape;2250;p36"/>
            <p:cNvSpPr/>
            <p:nvPr/>
          </p:nvSpPr>
          <p:spPr>
            <a:xfrm>
              <a:off x="3565050"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3</a:t>
              </a:r>
              <a:endParaRPr>
                <a:solidFill>
                  <a:schemeClr val="lt1"/>
                </a:solidFill>
              </a:endParaRPr>
            </a:p>
          </p:txBody>
        </p:sp>
        <p:sp>
          <p:nvSpPr>
            <p:cNvPr id="2251" name="Google Shape;2251;p36"/>
            <p:cNvSpPr txBox="1"/>
            <p:nvPr/>
          </p:nvSpPr>
          <p:spPr>
            <a:xfrm>
              <a:off x="3188808" y="2187650"/>
              <a:ext cx="1316113" cy="348600"/>
            </a:xfrm>
            <a:prstGeom prst="rect">
              <a:avLst/>
            </a:prstGeom>
            <a:noFill/>
            <a:ln>
              <a:noFill/>
            </a:ln>
          </p:spPr>
          <p:txBody>
            <a:bodyPr spcFirstLastPara="1" wrap="square" lIns="91425" tIns="91425" rIns="91425" bIns="91425" anchor="ctr" anchorCtr="0">
              <a:noAutofit/>
            </a:bodyPr>
            <a:lstStyle/>
            <a:p>
              <a:pPr marL="0" lvl="0" indent="0" algn="ctr">
                <a:buClr>
                  <a:schemeClr val="dk1"/>
                </a:buClr>
                <a:buSzPts val="1100"/>
                <a:buFont typeface="Arial"/>
                <a:buNone/>
              </a:pPr>
              <a:r>
                <a:rPr lang="en" sz="1600" b="1" dirty="0">
                  <a:solidFill>
                    <a:srgbClr val="434343"/>
                  </a:solidFill>
                  <a:latin typeface="Montserrat ExtraBold" panose="00000900000000000000" pitchFamily="2" charset="0"/>
                  <a:sym typeface="Fira Sans Extra Condensed"/>
                </a:rPr>
                <a:t>MongoDB</a:t>
              </a:r>
              <a:endParaRPr sz="1600" b="1" dirty="0">
                <a:solidFill>
                  <a:srgbClr val="434343"/>
                </a:solidFill>
                <a:latin typeface="Montserrat ExtraBold" panose="00000900000000000000" pitchFamily="2" charset="0"/>
                <a:sym typeface="Fira Sans Extra Condensed"/>
              </a:endParaRPr>
            </a:p>
          </p:txBody>
        </p:sp>
        <p:sp>
          <p:nvSpPr>
            <p:cNvPr id="2252" name="Google Shape;2252;p36"/>
            <p:cNvSpPr txBox="1"/>
            <p:nvPr/>
          </p:nvSpPr>
          <p:spPr>
            <a:xfrm>
              <a:off x="3195482" y="1667965"/>
              <a:ext cx="1315200" cy="51978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Povoamento da Base de dados</a:t>
              </a:r>
              <a:endParaRPr sz="1200" dirty="0">
                <a:latin typeface="Roboto"/>
                <a:ea typeface="Roboto"/>
                <a:cs typeface="Roboto"/>
                <a:sym typeface="Roboto"/>
              </a:endParaRPr>
            </a:p>
          </p:txBody>
        </p:sp>
      </p:grpSp>
      <p:grpSp>
        <p:nvGrpSpPr>
          <p:cNvPr id="2253" name="Google Shape;2253;p36"/>
          <p:cNvGrpSpPr/>
          <p:nvPr/>
        </p:nvGrpSpPr>
        <p:grpSpPr>
          <a:xfrm>
            <a:off x="4582949" y="1211709"/>
            <a:ext cx="1315200" cy="1491678"/>
            <a:chOff x="4634672" y="1649597"/>
            <a:chExt cx="1315200" cy="1491678"/>
          </a:xfrm>
        </p:grpSpPr>
        <p:sp>
          <p:nvSpPr>
            <p:cNvPr id="2255" name="Google Shape;2255;p36"/>
            <p:cNvSpPr/>
            <p:nvPr/>
          </p:nvSpPr>
          <p:spPr>
            <a:xfrm>
              <a:off x="5006225"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4</a:t>
              </a:r>
              <a:endParaRPr>
                <a:solidFill>
                  <a:schemeClr val="lt1"/>
                </a:solidFill>
              </a:endParaRPr>
            </a:p>
          </p:txBody>
        </p:sp>
        <p:sp>
          <p:nvSpPr>
            <p:cNvPr id="2256" name="Google Shape;2256;p36"/>
            <p:cNvSpPr txBox="1"/>
            <p:nvPr/>
          </p:nvSpPr>
          <p:spPr>
            <a:xfrm>
              <a:off x="4762787" y="2187650"/>
              <a:ext cx="1059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MySQL</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2257" name="Google Shape;2257;p36"/>
            <p:cNvSpPr txBox="1"/>
            <p:nvPr/>
          </p:nvSpPr>
          <p:spPr>
            <a:xfrm>
              <a:off x="4634672" y="1649597"/>
              <a:ext cx="1315200" cy="46878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Modelação do Data Warehouse</a:t>
              </a:r>
              <a:endParaRPr sz="1200" dirty="0">
                <a:latin typeface="Roboto"/>
                <a:ea typeface="Roboto"/>
                <a:cs typeface="Roboto"/>
                <a:sym typeface="Roboto"/>
              </a:endParaRPr>
            </a:p>
          </p:txBody>
        </p:sp>
      </p:grpSp>
      <p:grpSp>
        <p:nvGrpSpPr>
          <p:cNvPr id="2258" name="Google Shape;2258;p36"/>
          <p:cNvGrpSpPr/>
          <p:nvPr/>
        </p:nvGrpSpPr>
        <p:grpSpPr>
          <a:xfrm>
            <a:off x="6024124" y="1211709"/>
            <a:ext cx="1315200" cy="1490951"/>
            <a:chOff x="6076163" y="1650324"/>
            <a:chExt cx="1315200" cy="1490951"/>
          </a:xfrm>
        </p:grpSpPr>
        <p:sp>
          <p:nvSpPr>
            <p:cNvPr id="2260" name="Google Shape;2260;p36"/>
            <p:cNvSpPr/>
            <p:nvPr/>
          </p:nvSpPr>
          <p:spPr>
            <a:xfrm>
              <a:off x="6447400"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5</a:t>
              </a:r>
              <a:endParaRPr>
                <a:solidFill>
                  <a:schemeClr val="lt1"/>
                </a:solidFill>
              </a:endParaRPr>
            </a:p>
          </p:txBody>
        </p:sp>
        <p:sp>
          <p:nvSpPr>
            <p:cNvPr id="2262" name="Google Shape;2262;p36"/>
            <p:cNvSpPr txBox="1"/>
            <p:nvPr/>
          </p:nvSpPr>
          <p:spPr>
            <a:xfrm>
              <a:off x="6076163" y="1650324"/>
              <a:ext cx="1315200" cy="53742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Povoamento do Data Warehouse</a:t>
              </a:r>
              <a:endParaRPr sz="1200" dirty="0">
                <a:solidFill>
                  <a:srgbClr val="000000"/>
                </a:solidFill>
                <a:latin typeface="Roboto"/>
                <a:ea typeface="Roboto"/>
                <a:cs typeface="Roboto"/>
                <a:sym typeface="Roboto"/>
              </a:endParaRPr>
            </a:p>
          </p:txBody>
        </p:sp>
      </p:grpSp>
      <p:grpSp>
        <p:nvGrpSpPr>
          <p:cNvPr id="2263" name="Google Shape;2263;p36"/>
          <p:cNvGrpSpPr/>
          <p:nvPr/>
        </p:nvGrpSpPr>
        <p:grpSpPr>
          <a:xfrm>
            <a:off x="7248994" y="1406252"/>
            <a:ext cx="1747784" cy="1296408"/>
            <a:chOff x="7301033" y="1844867"/>
            <a:chExt cx="1747784" cy="1296408"/>
          </a:xfrm>
        </p:grpSpPr>
        <p:sp>
          <p:nvSpPr>
            <p:cNvPr id="2265" name="Google Shape;2265;p36"/>
            <p:cNvSpPr/>
            <p:nvPr/>
          </p:nvSpPr>
          <p:spPr>
            <a:xfrm>
              <a:off x="7888575"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6</a:t>
              </a:r>
              <a:endParaRPr>
                <a:solidFill>
                  <a:schemeClr val="lt1"/>
                </a:solidFill>
              </a:endParaRPr>
            </a:p>
          </p:txBody>
        </p:sp>
        <p:sp>
          <p:nvSpPr>
            <p:cNvPr id="2267" name="Google Shape;2267;p36"/>
            <p:cNvSpPr txBox="1"/>
            <p:nvPr/>
          </p:nvSpPr>
          <p:spPr>
            <a:xfrm>
              <a:off x="7301033" y="1844867"/>
              <a:ext cx="1747784" cy="68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Construção de Indicadores relativos ao UNHS</a:t>
              </a:r>
              <a:endParaRPr sz="1200" dirty="0">
                <a:latin typeface="Roboto"/>
                <a:ea typeface="Roboto"/>
                <a:cs typeface="Roboto"/>
                <a:sym typeface="Roboto"/>
              </a:endParaRPr>
            </a:p>
          </p:txBody>
        </p:sp>
      </p:grpSp>
      <p:sp>
        <p:nvSpPr>
          <p:cNvPr id="2239" name="Google Shape;2239;p36"/>
          <p:cNvSpPr/>
          <p:nvPr/>
        </p:nvSpPr>
        <p:spPr>
          <a:xfrm>
            <a:off x="4233611" y="3153010"/>
            <a:ext cx="572700" cy="5727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47" name="Google Shape;2269;p36">
            <a:extLst>
              <a:ext uri="{FF2B5EF4-FFF2-40B4-BE49-F238E27FC236}">
                <a16:creationId xmlns:a16="http://schemas.microsoft.com/office/drawing/2014/main" id="{9222EB36-965F-DC5F-9D6E-B6713DB03744}"/>
              </a:ext>
            </a:extLst>
          </p:cNvPr>
          <p:cNvGrpSpPr/>
          <p:nvPr/>
        </p:nvGrpSpPr>
        <p:grpSpPr>
          <a:xfrm>
            <a:off x="3768889" y="3397561"/>
            <a:ext cx="1522219" cy="1137398"/>
            <a:chOff x="3548997" y="2988875"/>
            <a:chExt cx="2046003" cy="1741531"/>
          </a:xfrm>
        </p:grpSpPr>
        <p:sp>
          <p:nvSpPr>
            <p:cNvPr id="148" name="Google Shape;2270;p36">
              <a:extLst>
                <a:ext uri="{FF2B5EF4-FFF2-40B4-BE49-F238E27FC236}">
                  <a16:creationId xmlns:a16="http://schemas.microsoft.com/office/drawing/2014/main" id="{1937530A-974B-DE80-A17C-8A0AC41CF1AC}"/>
                </a:ext>
              </a:extLst>
            </p:cNvPr>
            <p:cNvSpPr/>
            <p:nvPr/>
          </p:nvSpPr>
          <p:spPr>
            <a:xfrm>
              <a:off x="3846491" y="4649338"/>
              <a:ext cx="1530394" cy="81068"/>
            </a:xfrm>
            <a:custGeom>
              <a:avLst/>
              <a:gdLst/>
              <a:ahLst/>
              <a:cxnLst/>
              <a:rect l="l" t="t" r="r" b="b"/>
              <a:pathLst>
                <a:path w="20860" h="1105" extrusionOk="0">
                  <a:moveTo>
                    <a:pt x="10430" y="1"/>
                  </a:moveTo>
                  <a:cubicBezTo>
                    <a:pt x="4669" y="1"/>
                    <a:pt x="0" y="249"/>
                    <a:pt x="0" y="553"/>
                  </a:cubicBezTo>
                  <a:cubicBezTo>
                    <a:pt x="0" y="857"/>
                    <a:pt x="4669" y="1105"/>
                    <a:pt x="10430" y="1105"/>
                  </a:cubicBezTo>
                  <a:cubicBezTo>
                    <a:pt x="16191" y="1105"/>
                    <a:pt x="20859" y="857"/>
                    <a:pt x="20859" y="553"/>
                  </a:cubicBezTo>
                  <a:cubicBezTo>
                    <a:pt x="20859" y="249"/>
                    <a:pt x="16191" y="1"/>
                    <a:pt x="10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271;p36">
              <a:extLst>
                <a:ext uri="{FF2B5EF4-FFF2-40B4-BE49-F238E27FC236}">
                  <a16:creationId xmlns:a16="http://schemas.microsoft.com/office/drawing/2014/main" id="{60FCD2A3-4B1D-42FA-2A74-7E019FC6C52A}"/>
                </a:ext>
              </a:extLst>
            </p:cNvPr>
            <p:cNvSpPr/>
            <p:nvPr/>
          </p:nvSpPr>
          <p:spPr>
            <a:xfrm>
              <a:off x="4341042" y="4349864"/>
              <a:ext cx="462346" cy="263234"/>
            </a:xfrm>
            <a:custGeom>
              <a:avLst/>
              <a:gdLst/>
              <a:ahLst/>
              <a:cxnLst/>
              <a:rect l="l" t="t" r="r" b="b"/>
              <a:pathLst>
                <a:path w="6302" h="3588" extrusionOk="0">
                  <a:moveTo>
                    <a:pt x="456" y="0"/>
                  </a:moveTo>
                  <a:lnTo>
                    <a:pt x="254" y="2726"/>
                  </a:lnTo>
                  <a:cubicBezTo>
                    <a:pt x="231" y="3030"/>
                    <a:pt x="141" y="3323"/>
                    <a:pt x="0" y="3587"/>
                  </a:cubicBezTo>
                  <a:lnTo>
                    <a:pt x="6302" y="3587"/>
                  </a:lnTo>
                  <a:cubicBezTo>
                    <a:pt x="6150" y="3317"/>
                    <a:pt x="6060" y="3019"/>
                    <a:pt x="6037" y="2709"/>
                  </a:cubicBezTo>
                  <a:lnTo>
                    <a:pt x="583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272;p36">
              <a:extLst>
                <a:ext uri="{FF2B5EF4-FFF2-40B4-BE49-F238E27FC236}">
                  <a16:creationId xmlns:a16="http://schemas.microsoft.com/office/drawing/2014/main" id="{1E04EA6E-E8B6-80DD-5A14-F3FD5AE722C9}"/>
                </a:ext>
              </a:extLst>
            </p:cNvPr>
            <p:cNvSpPr/>
            <p:nvPr/>
          </p:nvSpPr>
          <p:spPr>
            <a:xfrm>
              <a:off x="4243100" y="4613023"/>
              <a:ext cx="658231" cy="73585"/>
            </a:xfrm>
            <a:custGeom>
              <a:avLst/>
              <a:gdLst/>
              <a:ahLst/>
              <a:cxnLst/>
              <a:rect l="l" t="t" r="r" b="b"/>
              <a:pathLst>
                <a:path w="8972" h="1003" extrusionOk="0">
                  <a:moveTo>
                    <a:pt x="203" y="0"/>
                  </a:moveTo>
                  <a:cubicBezTo>
                    <a:pt x="91" y="0"/>
                    <a:pt x="0" y="90"/>
                    <a:pt x="0" y="203"/>
                  </a:cubicBezTo>
                  <a:lnTo>
                    <a:pt x="0" y="800"/>
                  </a:lnTo>
                  <a:cubicBezTo>
                    <a:pt x="0" y="913"/>
                    <a:pt x="91" y="1003"/>
                    <a:pt x="203" y="1003"/>
                  </a:cubicBezTo>
                  <a:lnTo>
                    <a:pt x="8769" y="1003"/>
                  </a:lnTo>
                  <a:cubicBezTo>
                    <a:pt x="8881" y="1003"/>
                    <a:pt x="8971" y="913"/>
                    <a:pt x="8971" y="800"/>
                  </a:cubicBezTo>
                  <a:lnTo>
                    <a:pt x="8971" y="203"/>
                  </a:lnTo>
                  <a:cubicBezTo>
                    <a:pt x="8971" y="90"/>
                    <a:pt x="8881" y="0"/>
                    <a:pt x="8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273;p36">
              <a:extLst>
                <a:ext uri="{FF2B5EF4-FFF2-40B4-BE49-F238E27FC236}">
                  <a16:creationId xmlns:a16="http://schemas.microsoft.com/office/drawing/2014/main" id="{5CA31489-A3B4-1E62-C1F0-BFA2E19E6D36}"/>
                </a:ext>
              </a:extLst>
            </p:cNvPr>
            <p:cNvSpPr/>
            <p:nvPr/>
          </p:nvSpPr>
          <p:spPr>
            <a:xfrm>
              <a:off x="3548997" y="4208123"/>
              <a:ext cx="2044756" cy="191336"/>
            </a:xfrm>
            <a:custGeom>
              <a:avLst/>
              <a:gdLst/>
              <a:ahLst/>
              <a:cxnLst/>
              <a:rect l="l" t="t" r="r" b="b"/>
              <a:pathLst>
                <a:path w="27871" h="2608" extrusionOk="0">
                  <a:moveTo>
                    <a:pt x="0" y="0"/>
                  </a:moveTo>
                  <a:lnTo>
                    <a:pt x="0" y="1729"/>
                  </a:lnTo>
                  <a:cubicBezTo>
                    <a:pt x="0" y="2214"/>
                    <a:pt x="395" y="2608"/>
                    <a:pt x="879" y="2608"/>
                  </a:cubicBezTo>
                  <a:lnTo>
                    <a:pt x="26998" y="2608"/>
                  </a:lnTo>
                  <a:cubicBezTo>
                    <a:pt x="27482" y="2608"/>
                    <a:pt x="27871" y="2214"/>
                    <a:pt x="27871" y="1729"/>
                  </a:cubicBezTo>
                  <a:lnTo>
                    <a:pt x="2787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2274;p36">
              <a:extLst>
                <a:ext uri="{FF2B5EF4-FFF2-40B4-BE49-F238E27FC236}">
                  <a16:creationId xmlns:a16="http://schemas.microsoft.com/office/drawing/2014/main" id="{CE800E2D-40D3-7644-07DD-5AC988F191F0}"/>
                </a:ext>
              </a:extLst>
            </p:cNvPr>
            <p:cNvSpPr/>
            <p:nvPr/>
          </p:nvSpPr>
          <p:spPr>
            <a:xfrm>
              <a:off x="3550244" y="2988875"/>
              <a:ext cx="2044756" cy="1217639"/>
            </a:xfrm>
            <a:custGeom>
              <a:avLst/>
              <a:gdLst/>
              <a:ahLst/>
              <a:cxnLst/>
              <a:rect l="l" t="t" r="r" b="b"/>
              <a:pathLst>
                <a:path w="27871" h="16597" extrusionOk="0">
                  <a:moveTo>
                    <a:pt x="873" y="1"/>
                  </a:moveTo>
                  <a:cubicBezTo>
                    <a:pt x="389" y="1"/>
                    <a:pt x="0" y="395"/>
                    <a:pt x="0" y="879"/>
                  </a:cubicBezTo>
                  <a:lnTo>
                    <a:pt x="0" y="16597"/>
                  </a:lnTo>
                  <a:lnTo>
                    <a:pt x="27871" y="16597"/>
                  </a:lnTo>
                  <a:lnTo>
                    <a:pt x="27871" y="879"/>
                  </a:lnTo>
                  <a:cubicBezTo>
                    <a:pt x="27871" y="395"/>
                    <a:pt x="27477" y="1"/>
                    <a:pt x="2699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2275;p36">
              <a:extLst>
                <a:ext uri="{FF2B5EF4-FFF2-40B4-BE49-F238E27FC236}">
                  <a16:creationId xmlns:a16="http://schemas.microsoft.com/office/drawing/2014/main" id="{18F4C67F-1E46-4558-6D64-EFE1E3ABED17}"/>
                </a:ext>
              </a:extLst>
            </p:cNvPr>
            <p:cNvSpPr/>
            <p:nvPr/>
          </p:nvSpPr>
          <p:spPr>
            <a:xfrm>
              <a:off x="3634540" y="3069870"/>
              <a:ext cx="1868753" cy="1055722"/>
            </a:xfrm>
            <a:custGeom>
              <a:avLst/>
              <a:gdLst/>
              <a:ahLst/>
              <a:cxnLst/>
              <a:rect l="l" t="t" r="r" b="b"/>
              <a:pathLst>
                <a:path w="25472" h="14390" extrusionOk="0">
                  <a:moveTo>
                    <a:pt x="0" y="14389"/>
                  </a:moveTo>
                  <a:lnTo>
                    <a:pt x="25472" y="14389"/>
                  </a:lnTo>
                  <a:lnTo>
                    <a:pt x="25472"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276;p36">
              <a:extLst>
                <a:ext uri="{FF2B5EF4-FFF2-40B4-BE49-F238E27FC236}">
                  <a16:creationId xmlns:a16="http://schemas.microsoft.com/office/drawing/2014/main" id="{6EE02485-3EA6-1ED4-FB7E-56DAB2706E93}"/>
                </a:ext>
              </a:extLst>
            </p:cNvPr>
            <p:cNvSpPr/>
            <p:nvPr/>
          </p:nvSpPr>
          <p:spPr>
            <a:xfrm>
              <a:off x="4085660" y="3587531"/>
              <a:ext cx="320312" cy="495067"/>
            </a:xfrm>
            <a:custGeom>
              <a:avLst/>
              <a:gdLst/>
              <a:ahLst/>
              <a:cxnLst/>
              <a:rect l="l" t="t" r="r" b="b"/>
              <a:pathLst>
                <a:path w="4366" h="6748" extrusionOk="0">
                  <a:moveTo>
                    <a:pt x="1" y="1"/>
                  </a:moveTo>
                  <a:lnTo>
                    <a:pt x="1" y="6748"/>
                  </a:lnTo>
                  <a:lnTo>
                    <a:pt x="4365" y="6748"/>
                  </a:lnTo>
                  <a:lnTo>
                    <a:pt x="4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277;p36">
              <a:extLst>
                <a:ext uri="{FF2B5EF4-FFF2-40B4-BE49-F238E27FC236}">
                  <a16:creationId xmlns:a16="http://schemas.microsoft.com/office/drawing/2014/main" id="{E39AFDEA-FB25-28E8-C8AA-90363404FD03}"/>
                </a:ext>
              </a:extLst>
            </p:cNvPr>
            <p:cNvSpPr/>
            <p:nvPr/>
          </p:nvSpPr>
          <p:spPr>
            <a:xfrm>
              <a:off x="3720890" y="3116603"/>
              <a:ext cx="342541" cy="965997"/>
            </a:xfrm>
            <a:custGeom>
              <a:avLst/>
              <a:gdLst/>
              <a:ahLst/>
              <a:cxnLst/>
              <a:rect l="l" t="t" r="r" b="b"/>
              <a:pathLst>
                <a:path w="4669" h="13167" extrusionOk="0">
                  <a:moveTo>
                    <a:pt x="0" y="0"/>
                  </a:moveTo>
                  <a:lnTo>
                    <a:pt x="0" y="7845"/>
                  </a:lnTo>
                  <a:lnTo>
                    <a:pt x="0" y="8278"/>
                  </a:lnTo>
                  <a:lnTo>
                    <a:pt x="0" y="13167"/>
                  </a:lnTo>
                  <a:lnTo>
                    <a:pt x="4669" y="13167"/>
                  </a:lnTo>
                  <a:lnTo>
                    <a:pt x="4669" y="8278"/>
                  </a:lnTo>
                  <a:lnTo>
                    <a:pt x="4669" y="7845"/>
                  </a:lnTo>
                  <a:lnTo>
                    <a:pt x="46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278;p36">
              <a:extLst>
                <a:ext uri="{FF2B5EF4-FFF2-40B4-BE49-F238E27FC236}">
                  <a16:creationId xmlns:a16="http://schemas.microsoft.com/office/drawing/2014/main" id="{E833FCA3-B5A4-0A8B-D6D1-BBBFC8EA371F}"/>
                </a:ext>
              </a:extLst>
            </p:cNvPr>
            <p:cNvSpPr/>
            <p:nvPr/>
          </p:nvSpPr>
          <p:spPr>
            <a:xfrm>
              <a:off x="4085660" y="3115356"/>
              <a:ext cx="662779" cy="444152"/>
            </a:xfrm>
            <a:custGeom>
              <a:avLst/>
              <a:gdLst/>
              <a:ahLst/>
              <a:cxnLst/>
              <a:rect l="l" t="t" r="r" b="b"/>
              <a:pathLst>
                <a:path w="9034" h="6054" extrusionOk="0">
                  <a:moveTo>
                    <a:pt x="1" y="0"/>
                  </a:moveTo>
                  <a:lnTo>
                    <a:pt x="1" y="6054"/>
                  </a:lnTo>
                  <a:lnTo>
                    <a:pt x="9034" y="6054"/>
                  </a:lnTo>
                  <a:lnTo>
                    <a:pt x="90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2279;p36">
              <a:extLst>
                <a:ext uri="{FF2B5EF4-FFF2-40B4-BE49-F238E27FC236}">
                  <a16:creationId xmlns:a16="http://schemas.microsoft.com/office/drawing/2014/main" id="{ED4EB0DE-BF9E-CF4F-B181-4096E8710528}"/>
                </a:ext>
              </a:extLst>
            </p:cNvPr>
            <p:cNvSpPr/>
            <p:nvPr/>
          </p:nvSpPr>
          <p:spPr>
            <a:xfrm>
              <a:off x="4770299" y="3115356"/>
              <a:ext cx="320678" cy="444152"/>
            </a:xfrm>
            <a:custGeom>
              <a:avLst/>
              <a:gdLst/>
              <a:ahLst/>
              <a:cxnLst/>
              <a:rect l="l" t="t" r="r" b="b"/>
              <a:pathLst>
                <a:path w="4371" h="6054" extrusionOk="0">
                  <a:moveTo>
                    <a:pt x="0" y="0"/>
                  </a:moveTo>
                  <a:lnTo>
                    <a:pt x="0" y="6054"/>
                  </a:lnTo>
                  <a:lnTo>
                    <a:pt x="4370" y="6054"/>
                  </a:lnTo>
                  <a:lnTo>
                    <a:pt x="4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280;p36">
              <a:extLst>
                <a:ext uri="{FF2B5EF4-FFF2-40B4-BE49-F238E27FC236}">
                  <a16:creationId xmlns:a16="http://schemas.microsoft.com/office/drawing/2014/main" id="{DDE5D124-31A2-3C53-D7AF-B377869B3D34}"/>
                </a:ext>
              </a:extLst>
            </p:cNvPr>
            <p:cNvSpPr/>
            <p:nvPr/>
          </p:nvSpPr>
          <p:spPr>
            <a:xfrm>
              <a:off x="5112766" y="3115356"/>
              <a:ext cx="337626" cy="444152"/>
            </a:xfrm>
            <a:custGeom>
              <a:avLst/>
              <a:gdLst/>
              <a:ahLst/>
              <a:cxnLst/>
              <a:rect l="l" t="t" r="r" b="b"/>
              <a:pathLst>
                <a:path w="4602" h="6054" extrusionOk="0">
                  <a:moveTo>
                    <a:pt x="1" y="0"/>
                  </a:moveTo>
                  <a:lnTo>
                    <a:pt x="1" y="6054"/>
                  </a:lnTo>
                  <a:lnTo>
                    <a:pt x="4602" y="6054"/>
                  </a:lnTo>
                  <a:lnTo>
                    <a:pt x="4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281;p36">
              <a:extLst>
                <a:ext uri="{FF2B5EF4-FFF2-40B4-BE49-F238E27FC236}">
                  <a16:creationId xmlns:a16="http://schemas.microsoft.com/office/drawing/2014/main" id="{5C2473A7-328C-5226-556E-4056E1A06516}"/>
                </a:ext>
              </a:extLst>
            </p:cNvPr>
            <p:cNvSpPr/>
            <p:nvPr/>
          </p:nvSpPr>
          <p:spPr>
            <a:xfrm>
              <a:off x="4770299" y="3587531"/>
              <a:ext cx="680094" cy="495067"/>
            </a:xfrm>
            <a:custGeom>
              <a:avLst/>
              <a:gdLst/>
              <a:ahLst/>
              <a:cxnLst/>
              <a:rect l="l" t="t" r="r" b="b"/>
              <a:pathLst>
                <a:path w="9270" h="6748" extrusionOk="0">
                  <a:moveTo>
                    <a:pt x="0" y="1"/>
                  </a:moveTo>
                  <a:lnTo>
                    <a:pt x="0" y="6748"/>
                  </a:lnTo>
                  <a:lnTo>
                    <a:pt x="9270" y="6748"/>
                  </a:lnTo>
                  <a:lnTo>
                    <a:pt x="92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2282;p36">
              <a:extLst>
                <a:ext uri="{FF2B5EF4-FFF2-40B4-BE49-F238E27FC236}">
                  <a16:creationId xmlns:a16="http://schemas.microsoft.com/office/drawing/2014/main" id="{4F901A6B-AA25-827D-5E93-4F26126E5456}"/>
                </a:ext>
              </a:extLst>
            </p:cNvPr>
            <p:cNvSpPr/>
            <p:nvPr/>
          </p:nvSpPr>
          <p:spPr>
            <a:xfrm>
              <a:off x="4427759" y="3587531"/>
              <a:ext cx="320678" cy="495067"/>
            </a:xfrm>
            <a:custGeom>
              <a:avLst/>
              <a:gdLst/>
              <a:ahLst/>
              <a:cxnLst/>
              <a:rect l="l" t="t" r="r" b="b"/>
              <a:pathLst>
                <a:path w="4371" h="6748" extrusionOk="0">
                  <a:moveTo>
                    <a:pt x="1" y="1"/>
                  </a:moveTo>
                  <a:lnTo>
                    <a:pt x="1" y="6748"/>
                  </a:lnTo>
                  <a:lnTo>
                    <a:pt x="4371" y="6748"/>
                  </a:lnTo>
                  <a:lnTo>
                    <a:pt x="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283;p36">
              <a:extLst>
                <a:ext uri="{FF2B5EF4-FFF2-40B4-BE49-F238E27FC236}">
                  <a16:creationId xmlns:a16="http://schemas.microsoft.com/office/drawing/2014/main" id="{024D012D-2C11-CA20-D658-BB7F74E9D520}"/>
                </a:ext>
              </a:extLst>
            </p:cNvPr>
            <p:cNvSpPr/>
            <p:nvPr/>
          </p:nvSpPr>
          <p:spPr>
            <a:xfrm>
              <a:off x="3741506" y="3142207"/>
              <a:ext cx="52163" cy="5208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284;p36">
              <a:extLst>
                <a:ext uri="{FF2B5EF4-FFF2-40B4-BE49-F238E27FC236}">
                  <a16:creationId xmlns:a16="http://schemas.microsoft.com/office/drawing/2014/main" id="{23BEDD64-5CC5-E290-31D3-DE02CCF4724C}"/>
                </a:ext>
              </a:extLst>
            </p:cNvPr>
            <p:cNvSpPr/>
            <p:nvPr/>
          </p:nvSpPr>
          <p:spPr>
            <a:xfrm>
              <a:off x="3813403" y="3142207"/>
              <a:ext cx="228165" cy="20322"/>
            </a:xfrm>
            <a:custGeom>
              <a:avLst/>
              <a:gdLst/>
              <a:ahLst/>
              <a:cxnLst/>
              <a:rect l="l" t="t" r="r" b="b"/>
              <a:pathLst>
                <a:path w="3110" h="277" extrusionOk="0">
                  <a:moveTo>
                    <a:pt x="1" y="0"/>
                  </a:moveTo>
                  <a:lnTo>
                    <a:pt x="1" y="276"/>
                  </a:lnTo>
                  <a:lnTo>
                    <a:pt x="3109" y="276"/>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285;p36">
              <a:extLst>
                <a:ext uri="{FF2B5EF4-FFF2-40B4-BE49-F238E27FC236}">
                  <a16:creationId xmlns:a16="http://schemas.microsoft.com/office/drawing/2014/main" id="{9027D976-922D-3B95-8243-BED2F7BDDF0D}"/>
                </a:ext>
              </a:extLst>
            </p:cNvPr>
            <p:cNvSpPr/>
            <p:nvPr/>
          </p:nvSpPr>
          <p:spPr>
            <a:xfrm>
              <a:off x="3813403" y="3173974"/>
              <a:ext cx="143429" cy="20322"/>
            </a:xfrm>
            <a:custGeom>
              <a:avLst/>
              <a:gdLst/>
              <a:ahLst/>
              <a:cxnLst/>
              <a:rect l="l" t="t" r="r" b="b"/>
              <a:pathLst>
                <a:path w="1955" h="277" extrusionOk="0">
                  <a:moveTo>
                    <a:pt x="1" y="1"/>
                  </a:moveTo>
                  <a:lnTo>
                    <a:pt x="1" y="277"/>
                  </a:lnTo>
                  <a:lnTo>
                    <a:pt x="1955" y="277"/>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286;p36">
              <a:extLst>
                <a:ext uri="{FF2B5EF4-FFF2-40B4-BE49-F238E27FC236}">
                  <a16:creationId xmlns:a16="http://schemas.microsoft.com/office/drawing/2014/main" id="{37EF7850-9BF4-948D-1FC4-A641CC7833B1}"/>
                </a:ext>
              </a:extLst>
            </p:cNvPr>
            <p:cNvSpPr/>
            <p:nvPr/>
          </p:nvSpPr>
          <p:spPr>
            <a:xfrm>
              <a:off x="3741506" y="3374407"/>
              <a:ext cx="52163" cy="5208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287;p36">
              <a:extLst>
                <a:ext uri="{FF2B5EF4-FFF2-40B4-BE49-F238E27FC236}">
                  <a16:creationId xmlns:a16="http://schemas.microsoft.com/office/drawing/2014/main" id="{AB6E5EB2-52E8-51DC-DDE4-49E964C511D0}"/>
                </a:ext>
              </a:extLst>
            </p:cNvPr>
            <p:cNvSpPr/>
            <p:nvPr/>
          </p:nvSpPr>
          <p:spPr>
            <a:xfrm>
              <a:off x="3813403" y="3374407"/>
              <a:ext cx="228165" cy="20322"/>
            </a:xfrm>
            <a:custGeom>
              <a:avLst/>
              <a:gdLst/>
              <a:ahLst/>
              <a:cxnLst/>
              <a:rect l="l" t="t" r="r" b="b"/>
              <a:pathLst>
                <a:path w="3110" h="277" extrusionOk="0">
                  <a:moveTo>
                    <a:pt x="1" y="0"/>
                  </a:moveTo>
                  <a:lnTo>
                    <a:pt x="1" y="276"/>
                  </a:lnTo>
                  <a:lnTo>
                    <a:pt x="3109" y="276"/>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288;p36">
              <a:extLst>
                <a:ext uri="{FF2B5EF4-FFF2-40B4-BE49-F238E27FC236}">
                  <a16:creationId xmlns:a16="http://schemas.microsoft.com/office/drawing/2014/main" id="{C6A1F0DB-6525-9AA2-C770-7055F296421D}"/>
                </a:ext>
              </a:extLst>
            </p:cNvPr>
            <p:cNvSpPr/>
            <p:nvPr/>
          </p:nvSpPr>
          <p:spPr>
            <a:xfrm>
              <a:off x="3813403" y="3406173"/>
              <a:ext cx="143429" cy="20322"/>
            </a:xfrm>
            <a:custGeom>
              <a:avLst/>
              <a:gdLst/>
              <a:ahLst/>
              <a:cxnLst/>
              <a:rect l="l" t="t" r="r" b="b"/>
              <a:pathLst>
                <a:path w="1955" h="277" extrusionOk="0">
                  <a:moveTo>
                    <a:pt x="1" y="1"/>
                  </a:moveTo>
                  <a:lnTo>
                    <a:pt x="1" y="277"/>
                  </a:lnTo>
                  <a:lnTo>
                    <a:pt x="1955" y="277"/>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289;p36">
              <a:extLst>
                <a:ext uri="{FF2B5EF4-FFF2-40B4-BE49-F238E27FC236}">
                  <a16:creationId xmlns:a16="http://schemas.microsoft.com/office/drawing/2014/main" id="{F41A8E69-29ED-3930-FBF4-9729A78D80BE}"/>
                </a:ext>
              </a:extLst>
            </p:cNvPr>
            <p:cNvSpPr/>
            <p:nvPr/>
          </p:nvSpPr>
          <p:spPr>
            <a:xfrm>
              <a:off x="3741506" y="3606532"/>
              <a:ext cx="52163" cy="51722"/>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290;p36">
              <a:extLst>
                <a:ext uri="{FF2B5EF4-FFF2-40B4-BE49-F238E27FC236}">
                  <a16:creationId xmlns:a16="http://schemas.microsoft.com/office/drawing/2014/main" id="{C5A99246-C36B-87C9-209C-6041FECAE0CE}"/>
                </a:ext>
              </a:extLst>
            </p:cNvPr>
            <p:cNvSpPr/>
            <p:nvPr/>
          </p:nvSpPr>
          <p:spPr>
            <a:xfrm>
              <a:off x="3813403" y="3606532"/>
              <a:ext cx="228165" cy="19955"/>
            </a:xfrm>
            <a:custGeom>
              <a:avLst/>
              <a:gdLst/>
              <a:ahLst/>
              <a:cxnLst/>
              <a:rect l="l" t="t" r="r" b="b"/>
              <a:pathLst>
                <a:path w="3110" h="272" extrusionOk="0">
                  <a:moveTo>
                    <a:pt x="1" y="1"/>
                  </a:moveTo>
                  <a:lnTo>
                    <a:pt x="1" y="271"/>
                  </a:lnTo>
                  <a:lnTo>
                    <a:pt x="3109" y="271"/>
                  </a:lnTo>
                  <a:lnTo>
                    <a:pt x="31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291;p36">
              <a:extLst>
                <a:ext uri="{FF2B5EF4-FFF2-40B4-BE49-F238E27FC236}">
                  <a16:creationId xmlns:a16="http://schemas.microsoft.com/office/drawing/2014/main" id="{B5D6E2AF-1767-1B56-09BD-E566DA5D7C11}"/>
                </a:ext>
              </a:extLst>
            </p:cNvPr>
            <p:cNvSpPr/>
            <p:nvPr/>
          </p:nvSpPr>
          <p:spPr>
            <a:xfrm>
              <a:off x="3813403" y="3638373"/>
              <a:ext cx="143429" cy="19882"/>
            </a:xfrm>
            <a:custGeom>
              <a:avLst/>
              <a:gdLst/>
              <a:ahLst/>
              <a:cxnLst/>
              <a:rect l="l" t="t" r="r" b="b"/>
              <a:pathLst>
                <a:path w="1955" h="271" extrusionOk="0">
                  <a:moveTo>
                    <a:pt x="1" y="1"/>
                  </a:moveTo>
                  <a:lnTo>
                    <a:pt x="1" y="271"/>
                  </a:lnTo>
                  <a:lnTo>
                    <a:pt x="1955" y="271"/>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292;p36">
              <a:extLst>
                <a:ext uri="{FF2B5EF4-FFF2-40B4-BE49-F238E27FC236}">
                  <a16:creationId xmlns:a16="http://schemas.microsoft.com/office/drawing/2014/main" id="{93756A90-EB57-44B6-B426-D382D3503085}"/>
                </a:ext>
              </a:extLst>
            </p:cNvPr>
            <p:cNvSpPr/>
            <p:nvPr/>
          </p:nvSpPr>
          <p:spPr>
            <a:xfrm>
              <a:off x="3741506" y="3838732"/>
              <a:ext cx="52163" cy="51722"/>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293;p36">
              <a:extLst>
                <a:ext uri="{FF2B5EF4-FFF2-40B4-BE49-F238E27FC236}">
                  <a16:creationId xmlns:a16="http://schemas.microsoft.com/office/drawing/2014/main" id="{9FF7B759-F0E6-2EF0-4BD7-7A82450E5731}"/>
                </a:ext>
              </a:extLst>
            </p:cNvPr>
            <p:cNvSpPr/>
            <p:nvPr/>
          </p:nvSpPr>
          <p:spPr>
            <a:xfrm>
              <a:off x="3813403" y="3838732"/>
              <a:ext cx="228165" cy="19955"/>
            </a:xfrm>
            <a:custGeom>
              <a:avLst/>
              <a:gdLst/>
              <a:ahLst/>
              <a:cxnLst/>
              <a:rect l="l" t="t" r="r" b="b"/>
              <a:pathLst>
                <a:path w="3110" h="272" extrusionOk="0">
                  <a:moveTo>
                    <a:pt x="1" y="1"/>
                  </a:moveTo>
                  <a:lnTo>
                    <a:pt x="1" y="271"/>
                  </a:lnTo>
                  <a:lnTo>
                    <a:pt x="3109" y="271"/>
                  </a:lnTo>
                  <a:lnTo>
                    <a:pt x="31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294;p36">
              <a:extLst>
                <a:ext uri="{FF2B5EF4-FFF2-40B4-BE49-F238E27FC236}">
                  <a16:creationId xmlns:a16="http://schemas.microsoft.com/office/drawing/2014/main" id="{EEB67A81-AE60-E1F6-E79E-CC31A253C136}"/>
                </a:ext>
              </a:extLst>
            </p:cNvPr>
            <p:cNvSpPr/>
            <p:nvPr/>
          </p:nvSpPr>
          <p:spPr>
            <a:xfrm>
              <a:off x="3813403" y="3870572"/>
              <a:ext cx="143429" cy="19882"/>
            </a:xfrm>
            <a:custGeom>
              <a:avLst/>
              <a:gdLst/>
              <a:ahLst/>
              <a:cxnLst/>
              <a:rect l="l" t="t" r="r" b="b"/>
              <a:pathLst>
                <a:path w="1955" h="271" extrusionOk="0">
                  <a:moveTo>
                    <a:pt x="1" y="1"/>
                  </a:moveTo>
                  <a:lnTo>
                    <a:pt x="1" y="271"/>
                  </a:lnTo>
                  <a:lnTo>
                    <a:pt x="1955" y="271"/>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295;p36">
              <a:extLst>
                <a:ext uri="{FF2B5EF4-FFF2-40B4-BE49-F238E27FC236}">
                  <a16:creationId xmlns:a16="http://schemas.microsoft.com/office/drawing/2014/main" id="{96AE0B58-72C6-DA13-AA7C-F6E139A9ADA5}"/>
                </a:ext>
              </a:extLst>
            </p:cNvPr>
            <p:cNvSpPr/>
            <p:nvPr/>
          </p:nvSpPr>
          <p:spPr>
            <a:xfrm>
              <a:off x="4104294" y="3847022"/>
              <a:ext cx="51722" cy="51722"/>
            </a:xfrm>
            <a:custGeom>
              <a:avLst/>
              <a:gdLst/>
              <a:ahLst/>
              <a:cxnLst/>
              <a:rect l="l" t="t" r="r" b="b"/>
              <a:pathLst>
                <a:path w="705" h="705" extrusionOk="0">
                  <a:moveTo>
                    <a:pt x="0" y="1"/>
                  </a:moveTo>
                  <a:lnTo>
                    <a:pt x="0" y="704"/>
                  </a:lnTo>
                  <a:lnTo>
                    <a:pt x="704" y="704"/>
                  </a:lnTo>
                  <a:lnTo>
                    <a:pt x="7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296;p36">
              <a:extLst>
                <a:ext uri="{FF2B5EF4-FFF2-40B4-BE49-F238E27FC236}">
                  <a16:creationId xmlns:a16="http://schemas.microsoft.com/office/drawing/2014/main" id="{13B6E8D2-A093-9A8F-EBF4-01C212E2575F}"/>
                </a:ext>
              </a:extLst>
            </p:cNvPr>
            <p:cNvSpPr/>
            <p:nvPr/>
          </p:nvSpPr>
          <p:spPr>
            <a:xfrm>
              <a:off x="4171643" y="3847022"/>
              <a:ext cx="215326" cy="19882"/>
            </a:xfrm>
            <a:custGeom>
              <a:avLst/>
              <a:gdLst/>
              <a:ahLst/>
              <a:cxnLst/>
              <a:rect l="l" t="t" r="r" b="b"/>
              <a:pathLst>
                <a:path w="2935" h="271" extrusionOk="0">
                  <a:moveTo>
                    <a:pt x="0" y="1"/>
                  </a:moveTo>
                  <a:lnTo>
                    <a:pt x="0" y="271"/>
                  </a:lnTo>
                  <a:lnTo>
                    <a:pt x="2934" y="271"/>
                  </a:lnTo>
                  <a:lnTo>
                    <a:pt x="29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297;p36">
              <a:extLst>
                <a:ext uri="{FF2B5EF4-FFF2-40B4-BE49-F238E27FC236}">
                  <a16:creationId xmlns:a16="http://schemas.microsoft.com/office/drawing/2014/main" id="{D3BD2DF3-7156-AB0E-B4A7-C645FEC21E81}"/>
                </a:ext>
              </a:extLst>
            </p:cNvPr>
            <p:cNvSpPr/>
            <p:nvPr/>
          </p:nvSpPr>
          <p:spPr>
            <a:xfrm>
              <a:off x="4171643" y="3878862"/>
              <a:ext cx="135579" cy="19882"/>
            </a:xfrm>
            <a:custGeom>
              <a:avLst/>
              <a:gdLst/>
              <a:ahLst/>
              <a:cxnLst/>
              <a:rect l="l" t="t" r="r" b="b"/>
              <a:pathLst>
                <a:path w="1848" h="271" extrusionOk="0">
                  <a:moveTo>
                    <a:pt x="0" y="0"/>
                  </a:moveTo>
                  <a:lnTo>
                    <a:pt x="0" y="270"/>
                  </a:lnTo>
                  <a:lnTo>
                    <a:pt x="1847" y="270"/>
                  </a:lnTo>
                  <a:lnTo>
                    <a:pt x="18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298;p36">
              <a:extLst>
                <a:ext uri="{FF2B5EF4-FFF2-40B4-BE49-F238E27FC236}">
                  <a16:creationId xmlns:a16="http://schemas.microsoft.com/office/drawing/2014/main" id="{34A98BFE-CDD5-110A-63E9-E2FC547834A3}"/>
                </a:ext>
              </a:extLst>
            </p:cNvPr>
            <p:cNvSpPr/>
            <p:nvPr/>
          </p:nvSpPr>
          <p:spPr>
            <a:xfrm>
              <a:off x="4786806" y="3139273"/>
              <a:ext cx="52163" cy="51722"/>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299;p36">
              <a:extLst>
                <a:ext uri="{FF2B5EF4-FFF2-40B4-BE49-F238E27FC236}">
                  <a16:creationId xmlns:a16="http://schemas.microsoft.com/office/drawing/2014/main" id="{C1FA68E7-EDC0-A0AE-0E13-9EF1B159AA25}"/>
                </a:ext>
              </a:extLst>
            </p:cNvPr>
            <p:cNvSpPr/>
            <p:nvPr/>
          </p:nvSpPr>
          <p:spPr>
            <a:xfrm>
              <a:off x="4854595" y="3139273"/>
              <a:ext cx="215326" cy="19955"/>
            </a:xfrm>
            <a:custGeom>
              <a:avLst/>
              <a:gdLst/>
              <a:ahLst/>
              <a:cxnLst/>
              <a:rect l="l" t="t" r="r" b="b"/>
              <a:pathLst>
                <a:path w="2935" h="272" extrusionOk="0">
                  <a:moveTo>
                    <a:pt x="0" y="1"/>
                  </a:moveTo>
                  <a:lnTo>
                    <a:pt x="0" y="271"/>
                  </a:lnTo>
                  <a:lnTo>
                    <a:pt x="2934" y="271"/>
                  </a:lnTo>
                  <a:lnTo>
                    <a:pt x="29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300;p36">
              <a:extLst>
                <a:ext uri="{FF2B5EF4-FFF2-40B4-BE49-F238E27FC236}">
                  <a16:creationId xmlns:a16="http://schemas.microsoft.com/office/drawing/2014/main" id="{1695555D-6B33-E682-AA02-9BB0EE9256BA}"/>
                </a:ext>
              </a:extLst>
            </p:cNvPr>
            <p:cNvSpPr/>
            <p:nvPr/>
          </p:nvSpPr>
          <p:spPr>
            <a:xfrm>
              <a:off x="4854595" y="3171113"/>
              <a:ext cx="135138" cy="19882"/>
            </a:xfrm>
            <a:custGeom>
              <a:avLst/>
              <a:gdLst/>
              <a:ahLst/>
              <a:cxnLst/>
              <a:rect l="l" t="t" r="r" b="b"/>
              <a:pathLst>
                <a:path w="1842" h="271" extrusionOk="0">
                  <a:moveTo>
                    <a:pt x="0" y="0"/>
                  </a:moveTo>
                  <a:lnTo>
                    <a:pt x="0" y="271"/>
                  </a:lnTo>
                  <a:lnTo>
                    <a:pt x="1842" y="271"/>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301;p36">
              <a:extLst>
                <a:ext uri="{FF2B5EF4-FFF2-40B4-BE49-F238E27FC236}">
                  <a16:creationId xmlns:a16="http://schemas.microsoft.com/office/drawing/2014/main" id="{10FAF605-5156-075A-7D34-EC88851EAD23}"/>
                </a:ext>
              </a:extLst>
            </p:cNvPr>
            <p:cNvSpPr/>
            <p:nvPr/>
          </p:nvSpPr>
          <p:spPr>
            <a:xfrm>
              <a:off x="4110457" y="3136411"/>
              <a:ext cx="52163" cy="5208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302;p36">
              <a:extLst>
                <a:ext uri="{FF2B5EF4-FFF2-40B4-BE49-F238E27FC236}">
                  <a16:creationId xmlns:a16="http://schemas.microsoft.com/office/drawing/2014/main" id="{0186A6FD-616D-D5BD-1A4C-250C0EBC8CBB}"/>
                </a:ext>
              </a:extLst>
            </p:cNvPr>
            <p:cNvSpPr/>
            <p:nvPr/>
          </p:nvSpPr>
          <p:spPr>
            <a:xfrm>
              <a:off x="4177806" y="3136411"/>
              <a:ext cx="215326" cy="20322"/>
            </a:xfrm>
            <a:custGeom>
              <a:avLst/>
              <a:gdLst/>
              <a:ahLst/>
              <a:cxnLst/>
              <a:rect l="l" t="t" r="r" b="b"/>
              <a:pathLst>
                <a:path w="2935" h="277" extrusionOk="0">
                  <a:moveTo>
                    <a:pt x="1" y="0"/>
                  </a:moveTo>
                  <a:lnTo>
                    <a:pt x="1" y="276"/>
                  </a:lnTo>
                  <a:lnTo>
                    <a:pt x="2935" y="276"/>
                  </a:lnTo>
                  <a:lnTo>
                    <a:pt x="2935"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2303;p36">
              <a:extLst>
                <a:ext uri="{FF2B5EF4-FFF2-40B4-BE49-F238E27FC236}">
                  <a16:creationId xmlns:a16="http://schemas.microsoft.com/office/drawing/2014/main" id="{19692A94-CB89-BCFE-B16E-D52C7FDA5C33}"/>
                </a:ext>
              </a:extLst>
            </p:cNvPr>
            <p:cNvSpPr/>
            <p:nvPr/>
          </p:nvSpPr>
          <p:spPr>
            <a:xfrm>
              <a:off x="4177806" y="3168178"/>
              <a:ext cx="135579" cy="20322"/>
            </a:xfrm>
            <a:custGeom>
              <a:avLst/>
              <a:gdLst/>
              <a:ahLst/>
              <a:cxnLst/>
              <a:rect l="l" t="t" r="r" b="b"/>
              <a:pathLst>
                <a:path w="1848" h="277" extrusionOk="0">
                  <a:moveTo>
                    <a:pt x="1" y="1"/>
                  </a:moveTo>
                  <a:lnTo>
                    <a:pt x="1" y="277"/>
                  </a:lnTo>
                  <a:lnTo>
                    <a:pt x="1848" y="277"/>
                  </a:lnTo>
                  <a:lnTo>
                    <a:pt x="1848"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304;p36">
              <a:extLst>
                <a:ext uri="{FF2B5EF4-FFF2-40B4-BE49-F238E27FC236}">
                  <a16:creationId xmlns:a16="http://schemas.microsoft.com/office/drawing/2014/main" id="{2C710EE8-46A3-18B2-D436-8D3CCFAAF947}"/>
                </a:ext>
              </a:extLst>
            </p:cNvPr>
            <p:cNvSpPr/>
            <p:nvPr/>
          </p:nvSpPr>
          <p:spPr>
            <a:xfrm>
              <a:off x="4786806" y="3342566"/>
              <a:ext cx="52163" cy="52163"/>
            </a:xfrm>
            <a:custGeom>
              <a:avLst/>
              <a:gdLst/>
              <a:ahLst/>
              <a:cxnLst/>
              <a:rect l="l" t="t" r="r" b="b"/>
              <a:pathLst>
                <a:path w="711" h="711"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305;p36">
              <a:extLst>
                <a:ext uri="{FF2B5EF4-FFF2-40B4-BE49-F238E27FC236}">
                  <a16:creationId xmlns:a16="http://schemas.microsoft.com/office/drawing/2014/main" id="{2D2D60F6-DF85-ECC1-92D7-CCFE8BE8DB1F}"/>
                </a:ext>
              </a:extLst>
            </p:cNvPr>
            <p:cNvSpPr/>
            <p:nvPr/>
          </p:nvSpPr>
          <p:spPr>
            <a:xfrm>
              <a:off x="4854595" y="3342566"/>
              <a:ext cx="215326" cy="20322"/>
            </a:xfrm>
            <a:custGeom>
              <a:avLst/>
              <a:gdLst/>
              <a:ahLst/>
              <a:cxnLst/>
              <a:rect l="l" t="t" r="r" b="b"/>
              <a:pathLst>
                <a:path w="2935" h="277" extrusionOk="0">
                  <a:moveTo>
                    <a:pt x="0" y="0"/>
                  </a:moveTo>
                  <a:lnTo>
                    <a:pt x="0" y="276"/>
                  </a:lnTo>
                  <a:lnTo>
                    <a:pt x="2934" y="276"/>
                  </a:lnTo>
                  <a:lnTo>
                    <a:pt x="29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306;p36">
              <a:extLst>
                <a:ext uri="{FF2B5EF4-FFF2-40B4-BE49-F238E27FC236}">
                  <a16:creationId xmlns:a16="http://schemas.microsoft.com/office/drawing/2014/main" id="{74F6A425-2CF4-D0FF-654A-AEE08FA03E87}"/>
                </a:ext>
              </a:extLst>
            </p:cNvPr>
            <p:cNvSpPr/>
            <p:nvPr/>
          </p:nvSpPr>
          <p:spPr>
            <a:xfrm>
              <a:off x="4854595" y="3374407"/>
              <a:ext cx="135138" cy="20322"/>
            </a:xfrm>
            <a:custGeom>
              <a:avLst/>
              <a:gdLst/>
              <a:ahLst/>
              <a:cxnLst/>
              <a:rect l="l" t="t" r="r" b="b"/>
              <a:pathLst>
                <a:path w="1842" h="277" extrusionOk="0">
                  <a:moveTo>
                    <a:pt x="0" y="0"/>
                  </a:moveTo>
                  <a:lnTo>
                    <a:pt x="0"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2307;p36">
              <a:extLst>
                <a:ext uri="{FF2B5EF4-FFF2-40B4-BE49-F238E27FC236}">
                  <a16:creationId xmlns:a16="http://schemas.microsoft.com/office/drawing/2014/main" id="{D1CEF324-8686-29F7-780C-C742613E5132}"/>
                </a:ext>
              </a:extLst>
            </p:cNvPr>
            <p:cNvGrpSpPr/>
            <p:nvPr/>
          </p:nvGrpSpPr>
          <p:grpSpPr>
            <a:xfrm>
              <a:off x="3743193" y="3224816"/>
              <a:ext cx="1326729" cy="789184"/>
              <a:chOff x="3743193" y="3224816"/>
              <a:chExt cx="1326729" cy="789184"/>
            </a:xfrm>
          </p:grpSpPr>
          <p:sp>
            <p:nvSpPr>
              <p:cNvPr id="231" name="Google Shape;2308;p36">
                <a:extLst>
                  <a:ext uri="{FF2B5EF4-FFF2-40B4-BE49-F238E27FC236}">
                    <a16:creationId xmlns:a16="http://schemas.microsoft.com/office/drawing/2014/main" id="{B929D5F5-A56E-220D-CBE4-385C5FB0A58A}"/>
                  </a:ext>
                </a:extLst>
              </p:cNvPr>
              <p:cNvSpPr/>
              <p:nvPr/>
            </p:nvSpPr>
            <p:spPr>
              <a:xfrm>
                <a:off x="3743193" y="323017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09;p36">
                <a:extLst>
                  <a:ext uri="{FF2B5EF4-FFF2-40B4-BE49-F238E27FC236}">
                    <a16:creationId xmlns:a16="http://schemas.microsoft.com/office/drawing/2014/main" id="{58A4EA51-28A8-93A8-1FF9-91FBB3215946}"/>
                  </a:ext>
                </a:extLst>
              </p:cNvPr>
              <p:cNvSpPr/>
              <p:nvPr/>
            </p:nvSpPr>
            <p:spPr>
              <a:xfrm>
                <a:off x="3743193" y="325372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10;p36">
                <a:extLst>
                  <a:ext uri="{FF2B5EF4-FFF2-40B4-BE49-F238E27FC236}">
                    <a16:creationId xmlns:a16="http://schemas.microsoft.com/office/drawing/2014/main" id="{E72B94CD-F3FE-672B-9018-0086B337D49C}"/>
                  </a:ext>
                </a:extLst>
              </p:cNvPr>
              <p:cNvSpPr/>
              <p:nvPr/>
            </p:nvSpPr>
            <p:spPr>
              <a:xfrm>
                <a:off x="3743193" y="327727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11;p36">
                <a:extLst>
                  <a:ext uri="{FF2B5EF4-FFF2-40B4-BE49-F238E27FC236}">
                    <a16:creationId xmlns:a16="http://schemas.microsoft.com/office/drawing/2014/main" id="{CA1E8271-1D9C-E0B3-77C3-710AB51BB836}"/>
                  </a:ext>
                </a:extLst>
              </p:cNvPr>
              <p:cNvSpPr/>
              <p:nvPr/>
            </p:nvSpPr>
            <p:spPr>
              <a:xfrm>
                <a:off x="3743193" y="330082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12;p36">
                <a:extLst>
                  <a:ext uri="{FF2B5EF4-FFF2-40B4-BE49-F238E27FC236}">
                    <a16:creationId xmlns:a16="http://schemas.microsoft.com/office/drawing/2014/main" id="{8C20BE87-9AA9-AF9C-1C1F-8B04861432C2}"/>
                  </a:ext>
                </a:extLst>
              </p:cNvPr>
              <p:cNvSpPr/>
              <p:nvPr/>
            </p:nvSpPr>
            <p:spPr>
              <a:xfrm>
                <a:off x="3743193" y="3460757"/>
                <a:ext cx="298742" cy="10785"/>
              </a:xfrm>
              <a:custGeom>
                <a:avLst/>
                <a:gdLst/>
                <a:ahLst/>
                <a:cxnLst/>
                <a:rect l="l" t="t" r="r" b="b"/>
                <a:pathLst>
                  <a:path w="4072" h="147" extrusionOk="0">
                    <a:moveTo>
                      <a:pt x="0" y="0"/>
                    </a:moveTo>
                    <a:lnTo>
                      <a:pt x="0" y="146"/>
                    </a:lnTo>
                    <a:lnTo>
                      <a:pt x="4072" y="146"/>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13;p36">
                <a:extLst>
                  <a:ext uri="{FF2B5EF4-FFF2-40B4-BE49-F238E27FC236}">
                    <a16:creationId xmlns:a16="http://schemas.microsoft.com/office/drawing/2014/main" id="{91C07F5E-3B30-6B3C-99FD-FC67379397A5}"/>
                  </a:ext>
                </a:extLst>
              </p:cNvPr>
              <p:cNvSpPr/>
              <p:nvPr/>
            </p:nvSpPr>
            <p:spPr>
              <a:xfrm>
                <a:off x="3743193" y="34838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14;p36">
                <a:extLst>
                  <a:ext uri="{FF2B5EF4-FFF2-40B4-BE49-F238E27FC236}">
                    <a16:creationId xmlns:a16="http://schemas.microsoft.com/office/drawing/2014/main" id="{42675A59-0C54-B8E1-4A14-16EE77878441}"/>
                  </a:ext>
                </a:extLst>
              </p:cNvPr>
              <p:cNvSpPr/>
              <p:nvPr/>
            </p:nvSpPr>
            <p:spPr>
              <a:xfrm>
                <a:off x="3743193" y="35074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15;p36">
                <a:extLst>
                  <a:ext uri="{FF2B5EF4-FFF2-40B4-BE49-F238E27FC236}">
                    <a16:creationId xmlns:a16="http://schemas.microsoft.com/office/drawing/2014/main" id="{5A8BC064-A0D3-FAB3-5E07-28C3B28AD3A6}"/>
                  </a:ext>
                </a:extLst>
              </p:cNvPr>
              <p:cNvSpPr/>
              <p:nvPr/>
            </p:nvSpPr>
            <p:spPr>
              <a:xfrm>
                <a:off x="3743193" y="35309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16;p36">
                <a:extLst>
                  <a:ext uri="{FF2B5EF4-FFF2-40B4-BE49-F238E27FC236}">
                    <a16:creationId xmlns:a16="http://schemas.microsoft.com/office/drawing/2014/main" id="{427EFD17-86FF-EC78-05A8-3DA13E5B7603}"/>
                  </a:ext>
                </a:extLst>
              </p:cNvPr>
              <p:cNvSpPr/>
              <p:nvPr/>
            </p:nvSpPr>
            <p:spPr>
              <a:xfrm>
                <a:off x="3743193" y="369288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317;p36">
                <a:extLst>
                  <a:ext uri="{FF2B5EF4-FFF2-40B4-BE49-F238E27FC236}">
                    <a16:creationId xmlns:a16="http://schemas.microsoft.com/office/drawing/2014/main" id="{2D567498-9832-7FC5-50BE-40721A3969D6}"/>
                  </a:ext>
                </a:extLst>
              </p:cNvPr>
              <p:cNvSpPr/>
              <p:nvPr/>
            </p:nvSpPr>
            <p:spPr>
              <a:xfrm>
                <a:off x="3743193" y="371643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318;p36">
                <a:extLst>
                  <a:ext uri="{FF2B5EF4-FFF2-40B4-BE49-F238E27FC236}">
                    <a16:creationId xmlns:a16="http://schemas.microsoft.com/office/drawing/2014/main" id="{65141D6F-EED7-021D-AE59-26DBDA1BC87B}"/>
                  </a:ext>
                </a:extLst>
              </p:cNvPr>
              <p:cNvSpPr/>
              <p:nvPr/>
            </p:nvSpPr>
            <p:spPr>
              <a:xfrm>
                <a:off x="3743193" y="373998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319;p36">
                <a:extLst>
                  <a:ext uri="{FF2B5EF4-FFF2-40B4-BE49-F238E27FC236}">
                    <a16:creationId xmlns:a16="http://schemas.microsoft.com/office/drawing/2014/main" id="{7A5F8A4F-E35E-E2B0-0408-860BE5978ADB}"/>
                  </a:ext>
                </a:extLst>
              </p:cNvPr>
              <p:cNvSpPr/>
              <p:nvPr/>
            </p:nvSpPr>
            <p:spPr>
              <a:xfrm>
                <a:off x="3743193" y="376353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320;p36">
                <a:extLst>
                  <a:ext uri="{FF2B5EF4-FFF2-40B4-BE49-F238E27FC236}">
                    <a16:creationId xmlns:a16="http://schemas.microsoft.com/office/drawing/2014/main" id="{B7984B6B-05D6-D520-BB20-535F6CB301C7}"/>
                  </a:ext>
                </a:extLst>
              </p:cNvPr>
              <p:cNvSpPr/>
              <p:nvPr/>
            </p:nvSpPr>
            <p:spPr>
              <a:xfrm>
                <a:off x="3743193" y="39280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321;p36">
                <a:extLst>
                  <a:ext uri="{FF2B5EF4-FFF2-40B4-BE49-F238E27FC236}">
                    <a16:creationId xmlns:a16="http://schemas.microsoft.com/office/drawing/2014/main" id="{27E8751E-9EC4-EA2B-3BEA-C291ADA7438C}"/>
                  </a:ext>
                </a:extLst>
              </p:cNvPr>
              <p:cNvSpPr/>
              <p:nvPr/>
            </p:nvSpPr>
            <p:spPr>
              <a:xfrm>
                <a:off x="3743193" y="39515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322;p36">
                <a:extLst>
                  <a:ext uri="{FF2B5EF4-FFF2-40B4-BE49-F238E27FC236}">
                    <a16:creationId xmlns:a16="http://schemas.microsoft.com/office/drawing/2014/main" id="{47952580-F0C6-5F25-9828-7F88127C8561}"/>
                  </a:ext>
                </a:extLst>
              </p:cNvPr>
              <p:cNvSpPr/>
              <p:nvPr/>
            </p:nvSpPr>
            <p:spPr>
              <a:xfrm>
                <a:off x="3743193" y="39751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323;p36">
                <a:extLst>
                  <a:ext uri="{FF2B5EF4-FFF2-40B4-BE49-F238E27FC236}">
                    <a16:creationId xmlns:a16="http://schemas.microsoft.com/office/drawing/2014/main" id="{F7544A9D-9160-C20E-01C5-B1CCD4D1DFDF}"/>
                  </a:ext>
                </a:extLst>
              </p:cNvPr>
              <p:cNvSpPr/>
              <p:nvPr/>
            </p:nvSpPr>
            <p:spPr>
              <a:xfrm>
                <a:off x="3743193" y="39986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324;p36">
                <a:extLst>
                  <a:ext uri="{FF2B5EF4-FFF2-40B4-BE49-F238E27FC236}">
                    <a16:creationId xmlns:a16="http://schemas.microsoft.com/office/drawing/2014/main" id="{EEFEC0A4-AF6A-A8B5-0119-728664063753}"/>
                  </a:ext>
                </a:extLst>
              </p:cNvPr>
              <p:cNvSpPr/>
              <p:nvPr/>
            </p:nvSpPr>
            <p:spPr>
              <a:xfrm>
                <a:off x="4105542" y="393212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325;p36">
                <a:extLst>
                  <a:ext uri="{FF2B5EF4-FFF2-40B4-BE49-F238E27FC236}">
                    <a16:creationId xmlns:a16="http://schemas.microsoft.com/office/drawing/2014/main" id="{BA88DCA6-02C3-5441-EDF6-664133503DE9}"/>
                  </a:ext>
                </a:extLst>
              </p:cNvPr>
              <p:cNvSpPr/>
              <p:nvPr/>
            </p:nvSpPr>
            <p:spPr>
              <a:xfrm>
                <a:off x="4105542" y="395567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326;p36">
                <a:extLst>
                  <a:ext uri="{FF2B5EF4-FFF2-40B4-BE49-F238E27FC236}">
                    <a16:creationId xmlns:a16="http://schemas.microsoft.com/office/drawing/2014/main" id="{70C58AAC-F0C0-A6C9-30F3-F57FF3D1CBBF}"/>
                  </a:ext>
                </a:extLst>
              </p:cNvPr>
              <p:cNvSpPr/>
              <p:nvPr/>
            </p:nvSpPr>
            <p:spPr>
              <a:xfrm>
                <a:off x="4105542" y="397922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327;p36">
                <a:extLst>
                  <a:ext uri="{FF2B5EF4-FFF2-40B4-BE49-F238E27FC236}">
                    <a16:creationId xmlns:a16="http://schemas.microsoft.com/office/drawing/2014/main" id="{2B90A994-D35A-6BD3-1499-39379779C57A}"/>
                  </a:ext>
                </a:extLst>
              </p:cNvPr>
              <p:cNvSpPr/>
              <p:nvPr/>
            </p:nvSpPr>
            <p:spPr>
              <a:xfrm>
                <a:off x="4105542" y="400277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328;p36">
                <a:extLst>
                  <a:ext uri="{FF2B5EF4-FFF2-40B4-BE49-F238E27FC236}">
                    <a16:creationId xmlns:a16="http://schemas.microsoft.com/office/drawing/2014/main" id="{06496CDF-A322-73BA-02C2-BE406F70C583}"/>
                  </a:ext>
                </a:extLst>
              </p:cNvPr>
              <p:cNvSpPr/>
              <p:nvPr/>
            </p:nvSpPr>
            <p:spPr>
              <a:xfrm>
                <a:off x="4788494" y="3224816"/>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329;p36">
                <a:extLst>
                  <a:ext uri="{FF2B5EF4-FFF2-40B4-BE49-F238E27FC236}">
                    <a16:creationId xmlns:a16="http://schemas.microsoft.com/office/drawing/2014/main" id="{1BCA793D-18D1-4862-58A1-3D1600B88550}"/>
                  </a:ext>
                </a:extLst>
              </p:cNvPr>
              <p:cNvSpPr/>
              <p:nvPr/>
            </p:nvSpPr>
            <p:spPr>
              <a:xfrm>
                <a:off x="4788494" y="324792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330;p36">
                <a:extLst>
                  <a:ext uri="{FF2B5EF4-FFF2-40B4-BE49-F238E27FC236}">
                    <a16:creationId xmlns:a16="http://schemas.microsoft.com/office/drawing/2014/main" id="{DDFAADFA-984B-EE4C-B1B6-203CEAA30010}"/>
                  </a:ext>
                </a:extLst>
              </p:cNvPr>
              <p:cNvSpPr/>
              <p:nvPr/>
            </p:nvSpPr>
            <p:spPr>
              <a:xfrm>
                <a:off x="4788494" y="327147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331;p36">
                <a:extLst>
                  <a:ext uri="{FF2B5EF4-FFF2-40B4-BE49-F238E27FC236}">
                    <a16:creationId xmlns:a16="http://schemas.microsoft.com/office/drawing/2014/main" id="{E67A48E9-02FF-5165-FA1A-CAA3B937C16A}"/>
                  </a:ext>
                </a:extLst>
              </p:cNvPr>
              <p:cNvSpPr/>
              <p:nvPr/>
            </p:nvSpPr>
            <p:spPr>
              <a:xfrm>
                <a:off x="4788494" y="329502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332;p36">
                <a:extLst>
                  <a:ext uri="{FF2B5EF4-FFF2-40B4-BE49-F238E27FC236}">
                    <a16:creationId xmlns:a16="http://schemas.microsoft.com/office/drawing/2014/main" id="{1EEFC1BB-333C-EF43-B52E-3174DBA495B9}"/>
                  </a:ext>
                </a:extLst>
              </p:cNvPr>
              <p:cNvSpPr/>
              <p:nvPr/>
            </p:nvSpPr>
            <p:spPr>
              <a:xfrm>
                <a:off x="4788494" y="3428110"/>
                <a:ext cx="281428" cy="11225"/>
              </a:xfrm>
              <a:custGeom>
                <a:avLst/>
                <a:gdLst/>
                <a:ahLst/>
                <a:cxnLst/>
                <a:rect l="l" t="t" r="r" b="b"/>
                <a:pathLst>
                  <a:path w="3836" h="153" extrusionOk="0">
                    <a:moveTo>
                      <a:pt x="0" y="0"/>
                    </a:moveTo>
                    <a:lnTo>
                      <a:pt x="0" y="152"/>
                    </a:lnTo>
                    <a:lnTo>
                      <a:pt x="3835" y="152"/>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333;p36">
                <a:extLst>
                  <a:ext uri="{FF2B5EF4-FFF2-40B4-BE49-F238E27FC236}">
                    <a16:creationId xmlns:a16="http://schemas.microsoft.com/office/drawing/2014/main" id="{484156D0-F618-5B87-F69B-2E33384459D5}"/>
                  </a:ext>
                </a:extLst>
              </p:cNvPr>
              <p:cNvSpPr/>
              <p:nvPr/>
            </p:nvSpPr>
            <p:spPr>
              <a:xfrm>
                <a:off x="4788494" y="3451660"/>
                <a:ext cx="281428" cy="11225"/>
              </a:xfrm>
              <a:custGeom>
                <a:avLst/>
                <a:gdLst/>
                <a:ahLst/>
                <a:cxnLst/>
                <a:rect l="l" t="t" r="r" b="b"/>
                <a:pathLst>
                  <a:path w="3836" h="153" extrusionOk="0">
                    <a:moveTo>
                      <a:pt x="0" y="0"/>
                    </a:moveTo>
                    <a:lnTo>
                      <a:pt x="0" y="152"/>
                    </a:lnTo>
                    <a:lnTo>
                      <a:pt x="3835" y="152"/>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334;p36">
                <a:extLst>
                  <a:ext uri="{FF2B5EF4-FFF2-40B4-BE49-F238E27FC236}">
                    <a16:creationId xmlns:a16="http://schemas.microsoft.com/office/drawing/2014/main" id="{854DC8D8-CDC0-F6EB-E2B7-5E854F1CB67C}"/>
                  </a:ext>
                </a:extLst>
              </p:cNvPr>
              <p:cNvSpPr/>
              <p:nvPr/>
            </p:nvSpPr>
            <p:spPr>
              <a:xfrm>
                <a:off x="4788494" y="3475210"/>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335;p36">
                <a:extLst>
                  <a:ext uri="{FF2B5EF4-FFF2-40B4-BE49-F238E27FC236}">
                    <a16:creationId xmlns:a16="http://schemas.microsoft.com/office/drawing/2014/main" id="{4C8473FF-EE2B-5E85-AC6E-81DDD043884F}"/>
                  </a:ext>
                </a:extLst>
              </p:cNvPr>
              <p:cNvSpPr/>
              <p:nvPr/>
            </p:nvSpPr>
            <p:spPr>
              <a:xfrm>
                <a:off x="4788494" y="3498760"/>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2336;p36">
              <a:extLst>
                <a:ext uri="{FF2B5EF4-FFF2-40B4-BE49-F238E27FC236}">
                  <a16:creationId xmlns:a16="http://schemas.microsoft.com/office/drawing/2014/main" id="{33EF80D3-F28E-CE6A-BC40-C8BE1E7BF61F}"/>
                </a:ext>
              </a:extLst>
            </p:cNvPr>
            <p:cNvSpPr/>
            <p:nvPr/>
          </p:nvSpPr>
          <p:spPr>
            <a:xfrm>
              <a:off x="4129899"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337;p36">
              <a:extLst>
                <a:ext uri="{FF2B5EF4-FFF2-40B4-BE49-F238E27FC236}">
                  <a16:creationId xmlns:a16="http://schemas.microsoft.com/office/drawing/2014/main" id="{8C984CAA-9F66-B9E9-02BA-EE96349669B6}"/>
                </a:ext>
              </a:extLst>
            </p:cNvPr>
            <p:cNvSpPr/>
            <p:nvPr/>
          </p:nvSpPr>
          <p:spPr>
            <a:xfrm>
              <a:off x="4169149" y="3330168"/>
              <a:ext cx="22376" cy="185980"/>
            </a:xfrm>
            <a:custGeom>
              <a:avLst/>
              <a:gdLst/>
              <a:ahLst/>
              <a:cxnLst/>
              <a:rect l="l" t="t" r="r" b="b"/>
              <a:pathLst>
                <a:path w="305" h="2535" extrusionOk="0">
                  <a:moveTo>
                    <a:pt x="0" y="1"/>
                  </a:moveTo>
                  <a:lnTo>
                    <a:pt x="0" y="2535"/>
                  </a:lnTo>
                  <a:lnTo>
                    <a:pt x="304" y="2535"/>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338;p36">
              <a:extLst>
                <a:ext uri="{FF2B5EF4-FFF2-40B4-BE49-F238E27FC236}">
                  <a16:creationId xmlns:a16="http://schemas.microsoft.com/office/drawing/2014/main" id="{749FD374-BE3F-1D50-F2E7-D20F3C442399}"/>
                </a:ext>
              </a:extLst>
            </p:cNvPr>
            <p:cNvSpPr/>
            <p:nvPr/>
          </p:nvSpPr>
          <p:spPr>
            <a:xfrm>
              <a:off x="4208399"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339;p36">
              <a:extLst>
                <a:ext uri="{FF2B5EF4-FFF2-40B4-BE49-F238E27FC236}">
                  <a16:creationId xmlns:a16="http://schemas.microsoft.com/office/drawing/2014/main" id="{FF5A648D-0E60-0D03-5A73-7EF973C9DA28}"/>
                </a:ext>
              </a:extLst>
            </p:cNvPr>
            <p:cNvSpPr/>
            <p:nvPr/>
          </p:nvSpPr>
          <p:spPr>
            <a:xfrm>
              <a:off x="4247209" y="3330168"/>
              <a:ext cx="22817" cy="185980"/>
            </a:xfrm>
            <a:custGeom>
              <a:avLst/>
              <a:gdLst/>
              <a:ahLst/>
              <a:cxnLst/>
              <a:rect l="l" t="t" r="r" b="b"/>
              <a:pathLst>
                <a:path w="311" h="2535" extrusionOk="0">
                  <a:moveTo>
                    <a:pt x="1" y="1"/>
                  </a:moveTo>
                  <a:lnTo>
                    <a:pt x="1" y="2535"/>
                  </a:lnTo>
                  <a:lnTo>
                    <a:pt x="310" y="2535"/>
                  </a:lnTo>
                  <a:lnTo>
                    <a:pt x="3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340;p36">
              <a:extLst>
                <a:ext uri="{FF2B5EF4-FFF2-40B4-BE49-F238E27FC236}">
                  <a16:creationId xmlns:a16="http://schemas.microsoft.com/office/drawing/2014/main" id="{8F9B675B-6671-7A8E-017C-477AD63DD3E8}"/>
                </a:ext>
              </a:extLst>
            </p:cNvPr>
            <p:cNvSpPr/>
            <p:nvPr/>
          </p:nvSpPr>
          <p:spPr>
            <a:xfrm>
              <a:off x="4286459" y="3280573"/>
              <a:ext cx="22376" cy="235575"/>
            </a:xfrm>
            <a:custGeom>
              <a:avLst/>
              <a:gdLst/>
              <a:ahLst/>
              <a:cxnLst/>
              <a:rect l="l" t="t" r="r" b="b"/>
              <a:pathLst>
                <a:path w="305" h="3211" extrusionOk="0">
                  <a:moveTo>
                    <a:pt x="1" y="1"/>
                  </a:moveTo>
                  <a:lnTo>
                    <a:pt x="1" y="3211"/>
                  </a:lnTo>
                  <a:lnTo>
                    <a:pt x="305" y="3211"/>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341;p36">
              <a:extLst>
                <a:ext uri="{FF2B5EF4-FFF2-40B4-BE49-F238E27FC236}">
                  <a16:creationId xmlns:a16="http://schemas.microsoft.com/office/drawing/2014/main" id="{F1852CD9-C012-3205-F8EF-4ACF842786CA}"/>
                </a:ext>
              </a:extLst>
            </p:cNvPr>
            <p:cNvSpPr/>
            <p:nvPr/>
          </p:nvSpPr>
          <p:spPr>
            <a:xfrm>
              <a:off x="4325709" y="3280573"/>
              <a:ext cx="22376" cy="235575"/>
            </a:xfrm>
            <a:custGeom>
              <a:avLst/>
              <a:gdLst/>
              <a:ahLst/>
              <a:cxnLst/>
              <a:rect l="l" t="t" r="r" b="b"/>
              <a:pathLst>
                <a:path w="305" h="3211" extrusionOk="0">
                  <a:moveTo>
                    <a:pt x="1" y="1"/>
                  </a:moveTo>
                  <a:lnTo>
                    <a:pt x="1"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342;p36">
              <a:extLst>
                <a:ext uri="{FF2B5EF4-FFF2-40B4-BE49-F238E27FC236}">
                  <a16:creationId xmlns:a16="http://schemas.microsoft.com/office/drawing/2014/main" id="{073AA5C5-3F80-69D0-27CF-AA4B0D6A026D}"/>
                </a:ext>
              </a:extLst>
            </p:cNvPr>
            <p:cNvSpPr/>
            <p:nvPr/>
          </p:nvSpPr>
          <p:spPr>
            <a:xfrm>
              <a:off x="4364959" y="3330168"/>
              <a:ext cx="22376" cy="185980"/>
            </a:xfrm>
            <a:custGeom>
              <a:avLst/>
              <a:gdLst/>
              <a:ahLst/>
              <a:cxnLst/>
              <a:rect l="l" t="t" r="r" b="b"/>
              <a:pathLst>
                <a:path w="305" h="2535" extrusionOk="0">
                  <a:moveTo>
                    <a:pt x="1" y="1"/>
                  </a:moveTo>
                  <a:lnTo>
                    <a:pt x="1" y="2535"/>
                  </a:lnTo>
                  <a:lnTo>
                    <a:pt x="305" y="2535"/>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343;p36">
              <a:extLst>
                <a:ext uri="{FF2B5EF4-FFF2-40B4-BE49-F238E27FC236}">
                  <a16:creationId xmlns:a16="http://schemas.microsoft.com/office/drawing/2014/main" id="{EAD8BE9F-992A-8EE9-03BD-A220F67CC290}"/>
                </a:ext>
              </a:extLst>
            </p:cNvPr>
            <p:cNvSpPr/>
            <p:nvPr/>
          </p:nvSpPr>
          <p:spPr>
            <a:xfrm>
              <a:off x="4403842"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344;p36">
              <a:extLst>
                <a:ext uri="{FF2B5EF4-FFF2-40B4-BE49-F238E27FC236}">
                  <a16:creationId xmlns:a16="http://schemas.microsoft.com/office/drawing/2014/main" id="{26F63632-A5E6-F0CD-3B46-9062DC838FE1}"/>
                </a:ext>
              </a:extLst>
            </p:cNvPr>
            <p:cNvSpPr/>
            <p:nvPr/>
          </p:nvSpPr>
          <p:spPr>
            <a:xfrm>
              <a:off x="4443093" y="3252108"/>
              <a:ext cx="22376" cy="264041"/>
            </a:xfrm>
            <a:custGeom>
              <a:avLst/>
              <a:gdLst/>
              <a:ahLst/>
              <a:cxnLst/>
              <a:rect l="l" t="t" r="r" b="b"/>
              <a:pathLst>
                <a:path w="305" h="3599" extrusionOk="0">
                  <a:moveTo>
                    <a:pt x="0" y="0"/>
                  </a:moveTo>
                  <a:lnTo>
                    <a:pt x="0" y="3599"/>
                  </a:lnTo>
                  <a:lnTo>
                    <a:pt x="304" y="3599"/>
                  </a:lnTo>
                  <a:lnTo>
                    <a:pt x="304"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345;p36">
              <a:extLst>
                <a:ext uri="{FF2B5EF4-FFF2-40B4-BE49-F238E27FC236}">
                  <a16:creationId xmlns:a16="http://schemas.microsoft.com/office/drawing/2014/main" id="{B22FC749-D4E5-5C24-2EC2-50ECD88BCD9B}"/>
                </a:ext>
              </a:extLst>
            </p:cNvPr>
            <p:cNvSpPr/>
            <p:nvPr/>
          </p:nvSpPr>
          <p:spPr>
            <a:xfrm>
              <a:off x="4482343"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346;p36">
              <a:extLst>
                <a:ext uri="{FF2B5EF4-FFF2-40B4-BE49-F238E27FC236}">
                  <a16:creationId xmlns:a16="http://schemas.microsoft.com/office/drawing/2014/main" id="{09E296DD-655C-5610-80A2-57BBF73149DC}"/>
                </a:ext>
              </a:extLst>
            </p:cNvPr>
            <p:cNvSpPr/>
            <p:nvPr/>
          </p:nvSpPr>
          <p:spPr>
            <a:xfrm>
              <a:off x="4521153" y="3252108"/>
              <a:ext cx="22376" cy="264041"/>
            </a:xfrm>
            <a:custGeom>
              <a:avLst/>
              <a:gdLst/>
              <a:ahLst/>
              <a:cxnLst/>
              <a:rect l="l" t="t" r="r" b="b"/>
              <a:pathLst>
                <a:path w="305" h="3599" extrusionOk="0">
                  <a:moveTo>
                    <a:pt x="0" y="0"/>
                  </a:moveTo>
                  <a:lnTo>
                    <a:pt x="0" y="3599"/>
                  </a:lnTo>
                  <a:lnTo>
                    <a:pt x="305" y="3599"/>
                  </a:lnTo>
                  <a:lnTo>
                    <a:pt x="305"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347;p36">
              <a:extLst>
                <a:ext uri="{FF2B5EF4-FFF2-40B4-BE49-F238E27FC236}">
                  <a16:creationId xmlns:a16="http://schemas.microsoft.com/office/drawing/2014/main" id="{104D57EE-2AB1-3BB3-1AE3-3998D61EDC35}"/>
                </a:ext>
              </a:extLst>
            </p:cNvPr>
            <p:cNvSpPr/>
            <p:nvPr/>
          </p:nvSpPr>
          <p:spPr>
            <a:xfrm>
              <a:off x="4560403" y="3280573"/>
              <a:ext cx="22376" cy="235575"/>
            </a:xfrm>
            <a:custGeom>
              <a:avLst/>
              <a:gdLst/>
              <a:ahLst/>
              <a:cxnLst/>
              <a:rect l="l" t="t" r="r" b="b"/>
              <a:pathLst>
                <a:path w="305" h="3211" extrusionOk="0">
                  <a:moveTo>
                    <a:pt x="0" y="1"/>
                  </a:moveTo>
                  <a:lnTo>
                    <a:pt x="0"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348;p36">
              <a:extLst>
                <a:ext uri="{FF2B5EF4-FFF2-40B4-BE49-F238E27FC236}">
                  <a16:creationId xmlns:a16="http://schemas.microsoft.com/office/drawing/2014/main" id="{01B1F86A-1AFE-F2BC-F02B-C7E7E2EDB810}"/>
                </a:ext>
              </a:extLst>
            </p:cNvPr>
            <p:cNvSpPr/>
            <p:nvPr/>
          </p:nvSpPr>
          <p:spPr>
            <a:xfrm>
              <a:off x="4599653" y="3214471"/>
              <a:ext cx="22376" cy="301677"/>
            </a:xfrm>
            <a:custGeom>
              <a:avLst/>
              <a:gdLst/>
              <a:ahLst/>
              <a:cxnLst/>
              <a:rect l="l" t="t" r="r" b="b"/>
              <a:pathLst>
                <a:path w="305" h="4112" extrusionOk="0">
                  <a:moveTo>
                    <a:pt x="0" y="1"/>
                  </a:moveTo>
                  <a:lnTo>
                    <a:pt x="0" y="4112"/>
                  </a:lnTo>
                  <a:lnTo>
                    <a:pt x="305" y="4112"/>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349;p36">
              <a:extLst>
                <a:ext uri="{FF2B5EF4-FFF2-40B4-BE49-F238E27FC236}">
                  <a16:creationId xmlns:a16="http://schemas.microsoft.com/office/drawing/2014/main" id="{24FFA25E-4F49-A2F4-0325-83C5D0C00F72}"/>
                </a:ext>
              </a:extLst>
            </p:cNvPr>
            <p:cNvSpPr/>
            <p:nvPr/>
          </p:nvSpPr>
          <p:spPr>
            <a:xfrm>
              <a:off x="4638463" y="3280573"/>
              <a:ext cx="22376" cy="235575"/>
            </a:xfrm>
            <a:custGeom>
              <a:avLst/>
              <a:gdLst/>
              <a:ahLst/>
              <a:cxnLst/>
              <a:rect l="l" t="t" r="r" b="b"/>
              <a:pathLst>
                <a:path w="305" h="3211" extrusionOk="0">
                  <a:moveTo>
                    <a:pt x="1" y="1"/>
                  </a:moveTo>
                  <a:lnTo>
                    <a:pt x="1"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350;p36">
              <a:extLst>
                <a:ext uri="{FF2B5EF4-FFF2-40B4-BE49-F238E27FC236}">
                  <a16:creationId xmlns:a16="http://schemas.microsoft.com/office/drawing/2014/main" id="{E4FD12A0-AE99-B588-6859-738A9F21FC3A}"/>
                </a:ext>
              </a:extLst>
            </p:cNvPr>
            <p:cNvSpPr/>
            <p:nvPr/>
          </p:nvSpPr>
          <p:spPr>
            <a:xfrm>
              <a:off x="4688864" y="3459876"/>
              <a:ext cx="34408" cy="22817"/>
            </a:xfrm>
            <a:custGeom>
              <a:avLst/>
              <a:gdLst/>
              <a:ahLst/>
              <a:cxnLst/>
              <a:rect l="l" t="t" r="r" b="b"/>
              <a:pathLst>
                <a:path w="469" h="311" extrusionOk="0">
                  <a:moveTo>
                    <a:pt x="1" y="1"/>
                  </a:moveTo>
                  <a:lnTo>
                    <a:pt x="1" y="311"/>
                  </a:lnTo>
                  <a:lnTo>
                    <a:pt x="468" y="311"/>
                  </a:lnTo>
                  <a:lnTo>
                    <a:pt x="468"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351;p36">
              <a:extLst>
                <a:ext uri="{FF2B5EF4-FFF2-40B4-BE49-F238E27FC236}">
                  <a16:creationId xmlns:a16="http://schemas.microsoft.com/office/drawing/2014/main" id="{2FE13ABB-7C60-C860-84AB-5170790A4C8A}"/>
                </a:ext>
              </a:extLst>
            </p:cNvPr>
            <p:cNvSpPr/>
            <p:nvPr/>
          </p:nvSpPr>
          <p:spPr>
            <a:xfrm>
              <a:off x="4688864" y="3492964"/>
              <a:ext cx="34408" cy="22817"/>
            </a:xfrm>
            <a:custGeom>
              <a:avLst/>
              <a:gdLst/>
              <a:ahLst/>
              <a:cxnLst/>
              <a:rect l="l" t="t" r="r" b="b"/>
              <a:pathLst>
                <a:path w="469" h="311" extrusionOk="0">
                  <a:moveTo>
                    <a:pt x="1" y="0"/>
                  </a:moveTo>
                  <a:lnTo>
                    <a:pt x="1" y="310"/>
                  </a:lnTo>
                  <a:lnTo>
                    <a:pt x="468" y="310"/>
                  </a:lnTo>
                  <a:lnTo>
                    <a:pt x="4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352;p36">
              <a:extLst>
                <a:ext uri="{FF2B5EF4-FFF2-40B4-BE49-F238E27FC236}">
                  <a16:creationId xmlns:a16="http://schemas.microsoft.com/office/drawing/2014/main" id="{E65D5C6C-83A5-6620-FECA-AB49D7CEF784}"/>
                </a:ext>
              </a:extLst>
            </p:cNvPr>
            <p:cNvSpPr/>
            <p:nvPr/>
          </p:nvSpPr>
          <p:spPr>
            <a:xfrm>
              <a:off x="4793409" y="3613575"/>
              <a:ext cx="51722" cy="52163"/>
            </a:xfrm>
            <a:custGeom>
              <a:avLst/>
              <a:gdLst/>
              <a:ahLst/>
              <a:cxnLst/>
              <a:rect l="l" t="t" r="r" b="b"/>
              <a:pathLst>
                <a:path w="705" h="711" extrusionOk="0">
                  <a:moveTo>
                    <a:pt x="1" y="1"/>
                  </a:moveTo>
                  <a:lnTo>
                    <a:pt x="1" y="710"/>
                  </a:lnTo>
                  <a:lnTo>
                    <a:pt x="705" y="710"/>
                  </a:lnTo>
                  <a:lnTo>
                    <a:pt x="7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353;p36">
              <a:extLst>
                <a:ext uri="{FF2B5EF4-FFF2-40B4-BE49-F238E27FC236}">
                  <a16:creationId xmlns:a16="http://schemas.microsoft.com/office/drawing/2014/main" id="{8D861602-1E3F-ECAD-A960-DFB99103182B}"/>
                </a:ext>
              </a:extLst>
            </p:cNvPr>
            <p:cNvSpPr/>
            <p:nvPr/>
          </p:nvSpPr>
          <p:spPr>
            <a:xfrm>
              <a:off x="4860758" y="3613575"/>
              <a:ext cx="215326" cy="20322"/>
            </a:xfrm>
            <a:custGeom>
              <a:avLst/>
              <a:gdLst/>
              <a:ahLst/>
              <a:cxnLst/>
              <a:rect l="l" t="t" r="r" b="b"/>
              <a:pathLst>
                <a:path w="2935" h="277" extrusionOk="0">
                  <a:moveTo>
                    <a:pt x="1" y="1"/>
                  </a:moveTo>
                  <a:lnTo>
                    <a:pt x="1" y="277"/>
                  </a:lnTo>
                  <a:lnTo>
                    <a:pt x="2935" y="277"/>
                  </a:lnTo>
                  <a:lnTo>
                    <a:pt x="2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354;p36">
              <a:extLst>
                <a:ext uri="{FF2B5EF4-FFF2-40B4-BE49-F238E27FC236}">
                  <a16:creationId xmlns:a16="http://schemas.microsoft.com/office/drawing/2014/main" id="{A5A3BAE6-D3EC-820C-4099-EE5D7DC0F182}"/>
                </a:ext>
              </a:extLst>
            </p:cNvPr>
            <p:cNvSpPr/>
            <p:nvPr/>
          </p:nvSpPr>
          <p:spPr>
            <a:xfrm>
              <a:off x="4860758" y="3645416"/>
              <a:ext cx="135212" cy="20322"/>
            </a:xfrm>
            <a:custGeom>
              <a:avLst/>
              <a:gdLst/>
              <a:ahLst/>
              <a:cxnLst/>
              <a:rect l="l" t="t" r="r" b="b"/>
              <a:pathLst>
                <a:path w="1843" h="277" extrusionOk="0">
                  <a:moveTo>
                    <a:pt x="1" y="0"/>
                  </a:moveTo>
                  <a:lnTo>
                    <a:pt x="1"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355;p36">
              <a:extLst>
                <a:ext uri="{FF2B5EF4-FFF2-40B4-BE49-F238E27FC236}">
                  <a16:creationId xmlns:a16="http://schemas.microsoft.com/office/drawing/2014/main" id="{A8508F78-A845-8D8B-501B-74C15EC7F9BE}"/>
                </a:ext>
              </a:extLst>
            </p:cNvPr>
            <p:cNvSpPr/>
            <p:nvPr/>
          </p:nvSpPr>
          <p:spPr>
            <a:xfrm>
              <a:off x="5135509" y="3138466"/>
              <a:ext cx="52163" cy="52163"/>
            </a:xfrm>
            <a:custGeom>
              <a:avLst/>
              <a:gdLst/>
              <a:ahLst/>
              <a:cxnLst/>
              <a:rect l="l" t="t" r="r" b="b"/>
              <a:pathLst>
                <a:path w="711" h="711"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356;p36">
              <a:extLst>
                <a:ext uri="{FF2B5EF4-FFF2-40B4-BE49-F238E27FC236}">
                  <a16:creationId xmlns:a16="http://schemas.microsoft.com/office/drawing/2014/main" id="{7FB3C6E2-13CD-D391-675D-FD8B9B853234}"/>
                </a:ext>
              </a:extLst>
            </p:cNvPr>
            <p:cNvSpPr/>
            <p:nvPr/>
          </p:nvSpPr>
          <p:spPr>
            <a:xfrm>
              <a:off x="5203298" y="3138466"/>
              <a:ext cx="214886" cy="20322"/>
            </a:xfrm>
            <a:custGeom>
              <a:avLst/>
              <a:gdLst/>
              <a:ahLst/>
              <a:cxnLst/>
              <a:rect l="l" t="t" r="r" b="b"/>
              <a:pathLst>
                <a:path w="2929" h="277" extrusionOk="0">
                  <a:moveTo>
                    <a:pt x="0" y="0"/>
                  </a:moveTo>
                  <a:lnTo>
                    <a:pt x="0" y="276"/>
                  </a:lnTo>
                  <a:lnTo>
                    <a:pt x="2929" y="276"/>
                  </a:lnTo>
                  <a:lnTo>
                    <a:pt x="29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357;p36">
              <a:extLst>
                <a:ext uri="{FF2B5EF4-FFF2-40B4-BE49-F238E27FC236}">
                  <a16:creationId xmlns:a16="http://schemas.microsoft.com/office/drawing/2014/main" id="{BFC4DE79-107C-E945-94F4-DC8398CC38B1}"/>
                </a:ext>
              </a:extLst>
            </p:cNvPr>
            <p:cNvSpPr/>
            <p:nvPr/>
          </p:nvSpPr>
          <p:spPr>
            <a:xfrm>
              <a:off x="5203298" y="3170306"/>
              <a:ext cx="135138" cy="20322"/>
            </a:xfrm>
            <a:custGeom>
              <a:avLst/>
              <a:gdLst/>
              <a:ahLst/>
              <a:cxnLst/>
              <a:rect l="l" t="t" r="r" b="b"/>
              <a:pathLst>
                <a:path w="1842" h="277" extrusionOk="0">
                  <a:moveTo>
                    <a:pt x="0" y="0"/>
                  </a:moveTo>
                  <a:lnTo>
                    <a:pt x="0"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358;p36">
              <a:extLst>
                <a:ext uri="{FF2B5EF4-FFF2-40B4-BE49-F238E27FC236}">
                  <a16:creationId xmlns:a16="http://schemas.microsoft.com/office/drawing/2014/main" id="{042DD28B-A2CC-AF88-85AA-2029BE2938DB}"/>
                </a:ext>
              </a:extLst>
            </p:cNvPr>
            <p:cNvSpPr/>
            <p:nvPr/>
          </p:nvSpPr>
          <p:spPr>
            <a:xfrm>
              <a:off x="5375998" y="3979225"/>
              <a:ext cx="48788" cy="22817"/>
            </a:xfrm>
            <a:custGeom>
              <a:avLst/>
              <a:gdLst/>
              <a:ahLst/>
              <a:cxnLst/>
              <a:rect l="l" t="t" r="r" b="b"/>
              <a:pathLst>
                <a:path w="665" h="311" extrusionOk="0">
                  <a:moveTo>
                    <a:pt x="0" y="1"/>
                  </a:moveTo>
                  <a:lnTo>
                    <a:pt x="0" y="310"/>
                  </a:lnTo>
                  <a:lnTo>
                    <a:pt x="665" y="310"/>
                  </a:lnTo>
                  <a:lnTo>
                    <a:pt x="6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359;p36">
              <a:extLst>
                <a:ext uri="{FF2B5EF4-FFF2-40B4-BE49-F238E27FC236}">
                  <a16:creationId xmlns:a16="http://schemas.microsoft.com/office/drawing/2014/main" id="{959DC5BA-F543-E722-F6B1-309F912DE1BE}"/>
                </a:ext>
              </a:extLst>
            </p:cNvPr>
            <p:cNvSpPr/>
            <p:nvPr/>
          </p:nvSpPr>
          <p:spPr>
            <a:xfrm>
              <a:off x="5375998" y="4012313"/>
              <a:ext cx="48788" cy="22743"/>
            </a:xfrm>
            <a:custGeom>
              <a:avLst/>
              <a:gdLst/>
              <a:ahLst/>
              <a:cxnLst/>
              <a:rect l="l" t="t" r="r" b="b"/>
              <a:pathLst>
                <a:path w="665" h="310" extrusionOk="0">
                  <a:moveTo>
                    <a:pt x="0" y="0"/>
                  </a:moveTo>
                  <a:lnTo>
                    <a:pt x="0" y="310"/>
                  </a:lnTo>
                  <a:lnTo>
                    <a:pt x="665" y="310"/>
                  </a:lnTo>
                  <a:lnTo>
                    <a:pt x="6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360;p36">
              <a:extLst>
                <a:ext uri="{FF2B5EF4-FFF2-40B4-BE49-F238E27FC236}">
                  <a16:creationId xmlns:a16="http://schemas.microsoft.com/office/drawing/2014/main" id="{FE6856CB-D48C-2BFE-8AE0-167EE3989AD4}"/>
                </a:ext>
              </a:extLst>
            </p:cNvPr>
            <p:cNvSpPr/>
            <p:nvPr/>
          </p:nvSpPr>
          <p:spPr>
            <a:xfrm>
              <a:off x="4490560" y="3968881"/>
              <a:ext cx="25311" cy="45560"/>
            </a:xfrm>
            <a:custGeom>
              <a:avLst/>
              <a:gdLst/>
              <a:ahLst/>
              <a:cxnLst/>
              <a:rect l="l" t="t" r="r" b="b"/>
              <a:pathLst>
                <a:path w="345" h="621" extrusionOk="0">
                  <a:moveTo>
                    <a:pt x="1" y="1"/>
                  </a:moveTo>
                  <a:lnTo>
                    <a:pt x="1" y="620"/>
                  </a:lnTo>
                  <a:lnTo>
                    <a:pt x="344" y="620"/>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361;p36">
              <a:extLst>
                <a:ext uri="{FF2B5EF4-FFF2-40B4-BE49-F238E27FC236}">
                  <a16:creationId xmlns:a16="http://schemas.microsoft.com/office/drawing/2014/main" id="{8FEBE56F-D44C-0EE4-B416-2F2BBAE61355}"/>
                </a:ext>
              </a:extLst>
            </p:cNvPr>
            <p:cNvSpPr/>
            <p:nvPr/>
          </p:nvSpPr>
          <p:spPr>
            <a:xfrm>
              <a:off x="4534798" y="3945771"/>
              <a:ext cx="25238" cy="68670"/>
            </a:xfrm>
            <a:custGeom>
              <a:avLst/>
              <a:gdLst/>
              <a:ahLst/>
              <a:cxnLst/>
              <a:rect l="l" t="t" r="r" b="b"/>
              <a:pathLst>
                <a:path w="344" h="936" extrusionOk="0">
                  <a:moveTo>
                    <a:pt x="0" y="0"/>
                  </a:moveTo>
                  <a:lnTo>
                    <a:pt x="0" y="935"/>
                  </a:lnTo>
                  <a:lnTo>
                    <a:pt x="344" y="935"/>
                  </a:lnTo>
                  <a:lnTo>
                    <a:pt x="344"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362;p36">
              <a:extLst>
                <a:ext uri="{FF2B5EF4-FFF2-40B4-BE49-F238E27FC236}">
                  <a16:creationId xmlns:a16="http://schemas.microsoft.com/office/drawing/2014/main" id="{C6FB1566-C34F-7114-89B4-EE0E19128888}"/>
                </a:ext>
              </a:extLst>
            </p:cNvPr>
            <p:cNvSpPr/>
            <p:nvPr/>
          </p:nvSpPr>
          <p:spPr>
            <a:xfrm>
              <a:off x="4578964" y="3914811"/>
              <a:ext cx="25311" cy="99630"/>
            </a:xfrm>
            <a:custGeom>
              <a:avLst/>
              <a:gdLst/>
              <a:ahLst/>
              <a:cxnLst/>
              <a:rect l="l" t="t" r="r" b="b"/>
              <a:pathLst>
                <a:path w="345" h="1358" extrusionOk="0">
                  <a:moveTo>
                    <a:pt x="1" y="0"/>
                  </a:moveTo>
                  <a:lnTo>
                    <a:pt x="1" y="1357"/>
                  </a:lnTo>
                  <a:lnTo>
                    <a:pt x="344" y="1357"/>
                  </a:lnTo>
                  <a:lnTo>
                    <a:pt x="344"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363;p36">
              <a:extLst>
                <a:ext uri="{FF2B5EF4-FFF2-40B4-BE49-F238E27FC236}">
                  <a16:creationId xmlns:a16="http://schemas.microsoft.com/office/drawing/2014/main" id="{086D820F-A21A-AE5B-1995-48757BD43D87}"/>
                </a:ext>
              </a:extLst>
            </p:cNvPr>
            <p:cNvSpPr/>
            <p:nvPr/>
          </p:nvSpPr>
          <p:spPr>
            <a:xfrm>
              <a:off x="4623203" y="3898231"/>
              <a:ext cx="25238" cy="116210"/>
            </a:xfrm>
            <a:custGeom>
              <a:avLst/>
              <a:gdLst/>
              <a:ahLst/>
              <a:cxnLst/>
              <a:rect l="l" t="t" r="r" b="b"/>
              <a:pathLst>
                <a:path w="344" h="1584" extrusionOk="0">
                  <a:moveTo>
                    <a:pt x="0" y="1"/>
                  </a:moveTo>
                  <a:lnTo>
                    <a:pt x="0" y="1583"/>
                  </a:lnTo>
                  <a:lnTo>
                    <a:pt x="344" y="1583"/>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364;p36">
              <a:extLst>
                <a:ext uri="{FF2B5EF4-FFF2-40B4-BE49-F238E27FC236}">
                  <a16:creationId xmlns:a16="http://schemas.microsoft.com/office/drawing/2014/main" id="{1C4D4F26-FA50-5DED-98BD-269BC8C470F9}"/>
                </a:ext>
              </a:extLst>
            </p:cNvPr>
            <p:cNvSpPr/>
            <p:nvPr/>
          </p:nvSpPr>
          <p:spPr>
            <a:xfrm>
              <a:off x="4667442" y="3845775"/>
              <a:ext cx="25238" cy="166979"/>
            </a:xfrm>
            <a:custGeom>
              <a:avLst/>
              <a:gdLst/>
              <a:ahLst/>
              <a:cxnLst/>
              <a:rect l="l" t="t" r="r" b="b"/>
              <a:pathLst>
                <a:path w="344" h="2276" extrusionOk="0">
                  <a:moveTo>
                    <a:pt x="0" y="1"/>
                  </a:moveTo>
                  <a:lnTo>
                    <a:pt x="0" y="2276"/>
                  </a:lnTo>
                  <a:lnTo>
                    <a:pt x="344" y="2276"/>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365;p36">
              <a:extLst>
                <a:ext uri="{FF2B5EF4-FFF2-40B4-BE49-F238E27FC236}">
                  <a16:creationId xmlns:a16="http://schemas.microsoft.com/office/drawing/2014/main" id="{9937314A-3840-9827-BB7B-E4616C76DCEA}"/>
                </a:ext>
              </a:extLst>
            </p:cNvPr>
            <p:cNvSpPr/>
            <p:nvPr/>
          </p:nvSpPr>
          <p:spPr>
            <a:xfrm>
              <a:off x="4466202" y="3845408"/>
              <a:ext cx="233521" cy="188034"/>
            </a:xfrm>
            <a:custGeom>
              <a:avLst/>
              <a:gdLst/>
              <a:ahLst/>
              <a:cxnLst/>
              <a:rect l="l" t="t" r="r" b="b"/>
              <a:pathLst>
                <a:path w="3183" h="2563" extrusionOk="0">
                  <a:moveTo>
                    <a:pt x="0" y="0"/>
                  </a:moveTo>
                  <a:lnTo>
                    <a:pt x="0" y="2562"/>
                  </a:lnTo>
                  <a:lnTo>
                    <a:pt x="3182" y="2562"/>
                  </a:lnTo>
                  <a:lnTo>
                    <a:pt x="3182" y="2523"/>
                  </a:lnTo>
                  <a:lnTo>
                    <a:pt x="51" y="2523"/>
                  </a:lnTo>
                  <a:lnTo>
                    <a:pt x="51"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366;p36">
              <a:extLst>
                <a:ext uri="{FF2B5EF4-FFF2-40B4-BE49-F238E27FC236}">
                  <a16:creationId xmlns:a16="http://schemas.microsoft.com/office/drawing/2014/main" id="{A0E39A1F-8D16-C1F3-F380-8FD48C508F79}"/>
                </a:ext>
              </a:extLst>
            </p:cNvPr>
            <p:cNvSpPr/>
            <p:nvPr/>
          </p:nvSpPr>
          <p:spPr>
            <a:xfrm>
              <a:off x="4488946" y="3843721"/>
              <a:ext cx="28539" cy="172334"/>
            </a:xfrm>
            <a:custGeom>
              <a:avLst/>
              <a:gdLst/>
              <a:ahLst/>
              <a:cxnLst/>
              <a:rect l="l" t="t" r="r" b="b"/>
              <a:pathLst>
                <a:path w="389" h="2349" extrusionOk="0">
                  <a:moveTo>
                    <a:pt x="344" y="40"/>
                  </a:moveTo>
                  <a:lnTo>
                    <a:pt x="344" y="2309"/>
                  </a:lnTo>
                  <a:lnTo>
                    <a:pt x="45" y="2309"/>
                  </a:lnTo>
                  <a:lnTo>
                    <a:pt x="45" y="40"/>
                  </a:lnTo>
                  <a:close/>
                  <a:moveTo>
                    <a:pt x="0" y="0"/>
                  </a:moveTo>
                  <a:lnTo>
                    <a:pt x="0"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367;p36">
              <a:extLst>
                <a:ext uri="{FF2B5EF4-FFF2-40B4-BE49-F238E27FC236}">
                  <a16:creationId xmlns:a16="http://schemas.microsoft.com/office/drawing/2014/main" id="{761E01EB-BCA1-B71A-01EB-6213405775A9}"/>
                </a:ext>
              </a:extLst>
            </p:cNvPr>
            <p:cNvSpPr/>
            <p:nvPr/>
          </p:nvSpPr>
          <p:spPr>
            <a:xfrm>
              <a:off x="4533111" y="3843721"/>
              <a:ext cx="28612" cy="172334"/>
            </a:xfrm>
            <a:custGeom>
              <a:avLst/>
              <a:gdLst/>
              <a:ahLst/>
              <a:cxnLst/>
              <a:rect l="l" t="t" r="r" b="b"/>
              <a:pathLst>
                <a:path w="390" h="2349" extrusionOk="0">
                  <a:moveTo>
                    <a:pt x="344" y="40"/>
                  </a:moveTo>
                  <a:lnTo>
                    <a:pt x="344" y="2309"/>
                  </a:lnTo>
                  <a:lnTo>
                    <a:pt x="46" y="2309"/>
                  </a:lnTo>
                  <a:lnTo>
                    <a:pt x="46" y="40"/>
                  </a:lnTo>
                  <a:close/>
                  <a:moveTo>
                    <a:pt x="1" y="0"/>
                  </a:moveTo>
                  <a:lnTo>
                    <a:pt x="1"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368;p36">
              <a:extLst>
                <a:ext uri="{FF2B5EF4-FFF2-40B4-BE49-F238E27FC236}">
                  <a16:creationId xmlns:a16="http://schemas.microsoft.com/office/drawing/2014/main" id="{7822DA26-744D-7B72-4ADB-D9D525D7F91A}"/>
                </a:ext>
              </a:extLst>
            </p:cNvPr>
            <p:cNvSpPr/>
            <p:nvPr/>
          </p:nvSpPr>
          <p:spPr>
            <a:xfrm>
              <a:off x="4577350" y="3843721"/>
              <a:ext cx="28539" cy="172334"/>
            </a:xfrm>
            <a:custGeom>
              <a:avLst/>
              <a:gdLst/>
              <a:ahLst/>
              <a:cxnLst/>
              <a:rect l="l" t="t" r="r" b="b"/>
              <a:pathLst>
                <a:path w="389" h="2349" extrusionOk="0">
                  <a:moveTo>
                    <a:pt x="344" y="40"/>
                  </a:moveTo>
                  <a:lnTo>
                    <a:pt x="344" y="2309"/>
                  </a:lnTo>
                  <a:lnTo>
                    <a:pt x="45" y="2309"/>
                  </a:lnTo>
                  <a:lnTo>
                    <a:pt x="45" y="40"/>
                  </a:lnTo>
                  <a:close/>
                  <a:moveTo>
                    <a:pt x="0" y="0"/>
                  </a:moveTo>
                  <a:lnTo>
                    <a:pt x="0"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369;p36">
              <a:extLst>
                <a:ext uri="{FF2B5EF4-FFF2-40B4-BE49-F238E27FC236}">
                  <a16:creationId xmlns:a16="http://schemas.microsoft.com/office/drawing/2014/main" id="{1855F78E-B5C5-2410-8F80-59E7128741A1}"/>
                </a:ext>
              </a:extLst>
            </p:cNvPr>
            <p:cNvSpPr/>
            <p:nvPr/>
          </p:nvSpPr>
          <p:spPr>
            <a:xfrm>
              <a:off x="4621516" y="3843721"/>
              <a:ext cx="28612" cy="172334"/>
            </a:xfrm>
            <a:custGeom>
              <a:avLst/>
              <a:gdLst/>
              <a:ahLst/>
              <a:cxnLst/>
              <a:rect l="l" t="t" r="r" b="b"/>
              <a:pathLst>
                <a:path w="390" h="2349" extrusionOk="0">
                  <a:moveTo>
                    <a:pt x="344" y="40"/>
                  </a:moveTo>
                  <a:lnTo>
                    <a:pt x="344" y="2309"/>
                  </a:lnTo>
                  <a:lnTo>
                    <a:pt x="46" y="2309"/>
                  </a:lnTo>
                  <a:lnTo>
                    <a:pt x="46" y="40"/>
                  </a:lnTo>
                  <a:close/>
                  <a:moveTo>
                    <a:pt x="1" y="0"/>
                  </a:moveTo>
                  <a:lnTo>
                    <a:pt x="1"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370;p36">
              <a:extLst>
                <a:ext uri="{FF2B5EF4-FFF2-40B4-BE49-F238E27FC236}">
                  <a16:creationId xmlns:a16="http://schemas.microsoft.com/office/drawing/2014/main" id="{A1E8759C-FA53-DEFB-F879-3D7A2C2BE035}"/>
                </a:ext>
              </a:extLst>
            </p:cNvPr>
            <p:cNvSpPr/>
            <p:nvPr/>
          </p:nvSpPr>
          <p:spPr>
            <a:xfrm>
              <a:off x="4467010" y="3625607"/>
              <a:ext cx="239317" cy="163237"/>
            </a:xfrm>
            <a:custGeom>
              <a:avLst/>
              <a:gdLst/>
              <a:ahLst/>
              <a:cxnLst/>
              <a:rect l="l" t="t" r="r" b="b"/>
              <a:pathLst>
                <a:path w="3262" h="2225" extrusionOk="0">
                  <a:moveTo>
                    <a:pt x="1" y="0"/>
                  </a:moveTo>
                  <a:lnTo>
                    <a:pt x="1" y="2224"/>
                  </a:lnTo>
                  <a:lnTo>
                    <a:pt x="3261" y="2224"/>
                  </a:lnTo>
                  <a:lnTo>
                    <a:pt x="3261" y="2191"/>
                  </a:lnTo>
                  <a:lnTo>
                    <a:pt x="35" y="2191"/>
                  </a:lnTo>
                  <a:lnTo>
                    <a:pt x="35" y="0"/>
                  </a:lnTo>
                  <a:close/>
                </a:path>
              </a:pathLst>
            </a:custGeom>
            <a:solidFill>
              <a:srgbClr val="00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371;p36">
              <a:extLst>
                <a:ext uri="{FF2B5EF4-FFF2-40B4-BE49-F238E27FC236}">
                  <a16:creationId xmlns:a16="http://schemas.microsoft.com/office/drawing/2014/main" id="{A25B7EA2-433C-E52A-8B90-F3F3BC3CA5AE}"/>
                </a:ext>
              </a:extLst>
            </p:cNvPr>
            <p:cNvSpPr/>
            <p:nvPr/>
          </p:nvSpPr>
          <p:spPr>
            <a:xfrm>
              <a:off x="4481903" y="3649304"/>
              <a:ext cx="214519" cy="124280"/>
            </a:xfrm>
            <a:custGeom>
              <a:avLst/>
              <a:gdLst/>
              <a:ahLst/>
              <a:cxnLst/>
              <a:rect l="l" t="t" r="r" b="b"/>
              <a:pathLst>
                <a:path w="2924" h="1694" extrusionOk="0">
                  <a:moveTo>
                    <a:pt x="264" y="0"/>
                  </a:moveTo>
                  <a:cubicBezTo>
                    <a:pt x="250" y="0"/>
                    <a:pt x="234" y="9"/>
                    <a:pt x="231" y="26"/>
                  </a:cubicBezTo>
                  <a:lnTo>
                    <a:pt x="0" y="1665"/>
                  </a:lnTo>
                  <a:lnTo>
                    <a:pt x="2923" y="1693"/>
                  </a:lnTo>
                  <a:lnTo>
                    <a:pt x="2715" y="116"/>
                  </a:lnTo>
                  <a:cubicBezTo>
                    <a:pt x="2709" y="87"/>
                    <a:pt x="2681" y="72"/>
                    <a:pt x="2653" y="72"/>
                  </a:cubicBezTo>
                  <a:cubicBezTo>
                    <a:pt x="2626" y="72"/>
                    <a:pt x="2599" y="86"/>
                    <a:pt x="2591" y="116"/>
                  </a:cubicBezTo>
                  <a:lnTo>
                    <a:pt x="2292" y="1327"/>
                  </a:lnTo>
                  <a:cubicBezTo>
                    <a:pt x="2281" y="1355"/>
                    <a:pt x="2253" y="1369"/>
                    <a:pt x="2225" y="1369"/>
                  </a:cubicBezTo>
                  <a:cubicBezTo>
                    <a:pt x="2197" y="1369"/>
                    <a:pt x="2169" y="1355"/>
                    <a:pt x="2157" y="1327"/>
                  </a:cubicBezTo>
                  <a:lnTo>
                    <a:pt x="2011" y="972"/>
                  </a:lnTo>
                  <a:cubicBezTo>
                    <a:pt x="2002" y="953"/>
                    <a:pt x="1981" y="943"/>
                    <a:pt x="1960" y="943"/>
                  </a:cubicBezTo>
                  <a:cubicBezTo>
                    <a:pt x="1939" y="943"/>
                    <a:pt x="1918" y="953"/>
                    <a:pt x="1910" y="972"/>
                  </a:cubicBezTo>
                  <a:lnTo>
                    <a:pt x="1842" y="1147"/>
                  </a:lnTo>
                  <a:cubicBezTo>
                    <a:pt x="1817" y="1209"/>
                    <a:pt x="1755" y="1240"/>
                    <a:pt x="1693" y="1240"/>
                  </a:cubicBezTo>
                  <a:cubicBezTo>
                    <a:pt x="1631" y="1240"/>
                    <a:pt x="1569" y="1209"/>
                    <a:pt x="1543" y="1147"/>
                  </a:cubicBezTo>
                  <a:lnTo>
                    <a:pt x="1239" y="404"/>
                  </a:lnTo>
                  <a:cubicBezTo>
                    <a:pt x="1233" y="383"/>
                    <a:pt x="1211" y="371"/>
                    <a:pt x="1189" y="371"/>
                  </a:cubicBezTo>
                  <a:cubicBezTo>
                    <a:pt x="1175" y="371"/>
                    <a:pt x="1160" y="376"/>
                    <a:pt x="1149" y="387"/>
                  </a:cubicBezTo>
                  <a:lnTo>
                    <a:pt x="704" y="803"/>
                  </a:lnTo>
                  <a:cubicBezTo>
                    <a:pt x="674" y="832"/>
                    <a:pt x="634" y="845"/>
                    <a:pt x="595" y="845"/>
                  </a:cubicBezTo>
                  <a:cubicBezTo>
                    <a:pt x="532" y="845"/>
                    <a:pt x="470" y="811"/>
                    <a:pt x="445" y="753"/>
                  </a:cubicBezTo>
                  <a:lnTo>
                    <a:pt x="293" y="21"/>
                  </a:lnTo>
                  <a:cubicBezTo>
                    <a:pt x="291" y="7"/>
                    <a:pt x="278" y="0"/>
                    <a:pt x="264" y="0"/>
                  </a:cubicBez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372;p36">
              <a:extLst>
                <a:ext uri="{FF2B5EF4-FFF2-40B4-BE49-F238E27FC236}">
                  <a16:creationId xmlns:a16="http://schemas.microsoft.com/office/drawing/2014/main" id="{78F2EACF-4ADF-C305-1341-696BCB862F22}"/>
                </a:ext>
              </a:extLst>
            </p:cNvPr>
            <p:cNvSpPr/>
            <p:nvPr/>
          </p:nvSpPr>
          <p:spPr>
            <a:xfrm>
              <a:off x="4157190" y="3623920"/>
              <a:ext cx="171894" cy="172334"/>
            </a:xfrm>
            <a:custGeom>
              <a:avLst/>
              <a:gdLst/>
              <a:ahLst/>
              <a:cxnLst/>
              <a:rect l="l" t="t" r="r" b="b"/>
              <a:pathLst>
                <a:path w="2343" h="2349" extrusionOk="0">
                  <a:moveTo>
                    <a:pt x="1171" y="136"/>
                  </a:moveTo>
                  <a:cubicBezTo>
                    <a:pt x="1746" y="136"/>
                    <a:pt x="2208" y="603"/>
                    <a:pt x="2208" y="1178"/>
                  </a:cubicBezTo>
                  <a:cubicBezTo>
                    <a:pt x="2208" y="1746"/>
                    <a:pt x="1746" y="2214"/>
                    <a:pt x="1171" y="2214"/>
                  </a:cubicBezTo>
                  <a:cubicBezTo>
                    <a:pt x="597" y="2214"/>
                    <a:pt x="135" y="1746"/>
                    <a:pt x="135" y="1178"/>
                  </a:cubicBezTo>
                  <a:cubicBezTo>
                    <a:pt x="135" y="603"/>
                    <a:pt x="597" y="136"/>
                    <a:pt x="1171" y="136"/>
                  </a:cubicBezTo>
                  <a:close/>
                  <a:moveTo>
                    <a:pt x="1171" y="1"/>
                  </a:moveTo>
                  <a:cubicBezTo>
                    <a:pt x="524" y="1"/>
                    <a:pt x="0" y="530"/>
                    <a:pt x="0" y="1178"/>
                  </a:cubicBezTo>
                  <a:cubicBezTo>
                    <a:pt x="0" y="1820"/>
                    <a:pt x="524" y="2349"/>
                    <a:pt x="1171" y="2349"/>
                  </a:cubicBezTo>
                  <a:cubicBezTo>
                    <a:pt x="1819" y="2349"/>
                    <a:pt x="2343" y="1820"/>
                    <a:pt x="2343" y="1178"/>
                  </a:cubicBezTo>
                  <a:cubicBezTo>
                    <a:pt x="2343" y="530"/>
                    <a:pt x="1819" y="1"/>
                    <a:pt x="1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373;p36">
              <a:extLst>
                <a:ext uri="{FF2B5EF4-FFF2-40B4-BE49-F238E27FC236}">
                  <a16:creationId xmlns:a16="http://schemas.microsoft.com/office/drawing/2014/main" id="{3ED6B10E-37AB-868B-0B54-7ABEFA768F4E}"/>
                </a:ext>
              </a:extLst>
            </p:cNvPr>
            <p:cNvSpPr/>
            <p:nvPr/>
          </p:nvSpPr>
          <p:spPr>
            <a:xfrm>
              <a:off x="4228648" y="3667278"/>
              <a:ext cx="28172" cy="28172"/>
            </a:xfrm>
            <a:custGeom>
              <a:avLst/>
              <a:gdLst/>
              <a:ahLst/>
              <a:cxnLst/>
              <a:rect l="l" t="t" r="r" b="b"/>
              <a:pathLst>
                <a:path w="384" h="384" extrusionOk="0">
                  <a:moveTo>
                    <a:pt x="192" y="1"/>
                  </a:moveTo>
                  <a:cubicBezTo>
                    <a:pt x="85" y="1"/>
                    <a:pt x="0" y="85"/>
                    <a:pt x="0" y="192"/>
                  </a:cubicBezTo>
                  <a:cubicBezTo>
                    <a:pt x="0" y="299"/>
                    <a:pt x="85" y="384"/>
                    <a:pt x="192" y="384"/>
                  </a:cubicBezTo>
                  <a:cubicBezTo>
                    <a:pt x="299" y="384"/>
                    <a:pt x="383" y="299"/>
                    <a:pt x="383" y="192"/>
                  </a:cubicBezTo>
                  <a:cubicBezTo>
                    <a:pt x="383" y="85"/>
                    <a:pt x="299"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374;p36">
              <a:extLst>
                <a:ext uri="{FF2B5EF4-FFF2-40B4-BE49-F238E27FC236}">
                  <a16:creationId xmlns:a16="http://schemas.microsoft.com/office/drawing/2014/main" id="{04395324-C625-270B-E8E8-26910C374F53}"/>
                </a:ext>
              </a:extLst>
            </p:cNvPr>
            <p:cNvSpPr/>
            <p:nvPr/>
          </p:nvSpPr>
          <p:spPr>
            <a:xfrm>
              <a:off x="4219110" y="3704474"/>
              <a:ext cx="47614" cy="49668"/>
            </a:xfrm>
            <a:custGeom>
              <a:avLst/>
              <a:gdLst/>
              <a:ahLst/>
              <a:cxnLst/>
              <a:rect l="l" t="t" r="r" b="b"/>
              <a:pathLst>
                <a:path w="649" h="677" extrusionOk="0">
                  <a:moveTo>
                    <a:pt x="322" y="1"/>
                  </a:moveTo>
                  <a:cubicBezTo>
                    <a:pt x="147" y="1"/>
                    <a:pt x="1" y="147"/>
                    <a:pt x="1" y="322"/>
                  </a:cubicBezTo>
                  <a:lnTo>
                    <a:pt x="1" y="676"/>
                  </a:lnTo>
                  <a:lnTo>
                    <a:pt x="648" y="676"/>
                  </a:lnTo>
                  <a:lnTo>
                    <a:pt x="648" y="322"/>
                  </a:lnTo>
                  <a:cubicBezTo>
                    <a:pt x="648" y="147"/>
                    <a:pt x="502" y="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375;p36">
              <a:extLst>
                <a:ext uri="{FF2B5EF4-FFF2-40B4-BE49-F238E27FC236}">
                  <a16:creationId xmlns:a16="http://schemas.microsoft.com/office/drawing/2014/main" id="{B2C839F1-9941-8A22-6F73-8844BB0FD743}"/>
                </a:ext>
              </a:extLst>
            </p:cNvPr>
            <p:cNvSpPr/>
            <p:nvPr/>
          </p:nvSpPr>
          <p:spPr>
            <a:xfrm>
              <a:off x="5150402" y="3252474"/>
              <a:ext cx="228092" cy="228165"/>
            </a:xfrm>
            <a:custGeom>
              <a:avLst/>
              <a:gdLst/>
              <a:ahLst/>
              <a:cxnLst/>
              <a:rect l="l" t="t" r="r" b="b"/>
              <a:pathLst>
                <a:path w="3109" h="3110" extrusionOk="0">
                  <a:moveTo>
                    <a:pt x="1555" y="1"/>
                  </a:moveTo>
                  <a:cubicBezTo>
                    <a:pt x="693" y="1"/>
                    <a:pt x="0" y="699"/>
                    <a:pt x="0" y="1555"/>
                  </a:cubicBezTo>
                  <a:cubicBezTo>
                    <a:pt x="0" y="2417"/>
                    <a:pt x="693" y="3109"/>
                    <a:pt x="1555" y="3109"/>
                  </a:cubicBezTo>
                  <a:cubicBezTo>
                    <a:pt x="2411" y="3109"/>
                    <a:pt x="3109" y="2417"/>
                    <a:pt x="3109" y="1555"/>
                  </a:cubicBezTo>
                  <a:cubicBezTo>
                    <a:pt x="3109" y="699"/>
                    <a:pt x="2411" y="1"/>
                    <a:pt x="1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376;p36">
              <a:extLst>
                <a:ext uri="{FF2B5EF4-FFF2-40B4-BE49-F238E27FC236}">
                  <a16:creationId xmlns:a16="http://schemas.microsoft.com/office/drawing/2014/main" id="{CCE3BB8B-FDD1-6873-11AF-EBFC250AA4BD}"/>
                </a:ext>
              </a:extLst>
            </p:cNvPr>
            <p:cNvSpPr/>
            <p:nvPr/>
          </p:nvSpPr>
          <p:spPr>
            <a:xfrm>
              <a:off x="5150402" y="3252474"/>
              <a:ext cx="195078" cy="228165"/>
            </a:xfrm>
            <a:custGeom>
              <a:avLst/>
              <a:gdLst/>
              <a:ahLst/>
              <a:cxnLst/>
              <a:rect l="l" t="t" r="r" b="b"/>
              <a:pathLst>
                <a:path w="2659" h="3110" extrusionOk="0">
                  <a:moveTo>
                    <a:pt x="1555" y="1"/>
                  </a:moveTo>
                  <a:cubicBezTo>
                    <a:pt x="699" y="1"/>
                    <a:pt x="0" y="705"/>
                    <a:pt x="0" y="1555"/>
                  </a:cubicBezTo>
                  <a:cubicBezTo>
                    <a:pt x="0" y="2411"/>
                    <a:pt x="699" y="3109"/>
                    <a:pt x="1555" y="3109"/>
                  </a:cubicBezTo>
                  <a:cubicBezTo>
                    <a:pt x="1971" y="3109"/>
                    <a:pt x="2366" y="2946"/>
                    <a:pt x="2658" y="2648"/>
                  </a:cubicBezTo>
                  <a:lnTo>
                    <a:pt x="1555" y="1555"/>
                  </a:lnTo>
                  <a:lnTo>
                    <a:pt x="15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377;p36">
              <a:extLst>
                <a:ext uri="{FF2B5EF4-FFF2-40B4-BE49-F238E27FC236}">
                  <a16:creationId xmlns:a16="http://schemas.microsoft.com/office/drawing/2014/main" id="{D019C3B9-F03D-24B5-E814-1FAD3A2A69FD}"/>
                </a:ext>
              </a:extLst>
            </p:cNvPr>
            <p:cNvSpPr/>
            <p:nvPr/>
          </p:nvSpPr>
          <p:spPr>
            <a:xfrm>
              <a:off x="5150402" y="3252474"/>
              <a:ext cx="114083" cy="183119"/>
            </a:xfrm>
            <a:custGeom>
              <a:avLst/>
              <a:gdLst/>
              <a:ahLst/>
              <a:cxnLst/>
              <a:rect l="l" t="t" r="r" b="b"/>
              <a:pathLst>
                <a:path w="1555" h="2496" extrusionOk="0">
                  <a:moveTo>
                    <a:pt x="1555" y="1"/>
                  </a:moveTo>
                  <a:cubicBezTo>
                    <a:pt x="699" y="1"/>
                    <a:pt x="0" y="705"/>
                    <a:pt x="0" y="1555"/>
                  </a:cubicBezTo>
                  <a:cubicBezTo>
                    <a:pt x="0" y="1893"/>
                    <a:pt x="107" y="2225"/>
                    <a:pt x="316" y="2496"/>
                  </a:cubicBezTo>
                  <a:lnTo>
                    <a:pt x="1555" y="1555"/>
                  </a:lnTo>
                  <a:lnTo>
                    <a:pt x="15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378;p36">
              <a:extLst>
                <a:ext uri="{FF2B5EF4-FFF2-40B4-BE49-F238E27FC236}">
                  <a16:creationId xmlns:a16="http://schemas.microsoft.com/office/drawing/2014/main" id="{3422AA4F-A297-44D5-4061-7C2433A01E2B}"/>
                </a:ext>
              </a:extLst>
            </p:cNvPr>
            <p:cNvSpPr/>
            <p:nvPr/>
          </p:nvSpPr>
          <p:spPr>
            <a:xfrm>
              <a:off x="5187157" y="3252474"/>
              <a:ext cx="77327" cy="114156"/>
            </a:xfrm>
            <a:custGeom>
              <a:avLst/>
              <a:gdLst/>
              <a:ahLst/>
              <a:cxnLst/>
              <a:rect l="l" t="t" r="r" b="b"/>
              <a:pathLst>
                <a:path w="1054" h="1556" extrusionOk="0">
                  <a:moveTo>
                    <a:pt x="1054" y="1"/>
                  </a:moveTo>
                  <a:cubicBezTo>
                    <a:pt x="862" y="1"/>
                    <a:pt x="665" y="35"/>
                    <a:pt x="490" y="108"/>
                  </a:cubicBezTo>
                  <a:cubicBezTo>
                    <a:pt x="310" y="175"/>
                    <a:pt x="141" y="277"/>
                    <a:pt x="0" y="412"/>
                  </a:cubicBezTo>
                  <a:lnTo>
                    <a:pt x="1054" y="1555"/>
                  </a:lnTo>
                  <a:lnTo>
                    <a:pt x="105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379;p36">
              <a:extLst>
                <a:ext uri="{FF2B5EF4-FFF2-40B4-BE49-F238E27FC236}">
                  <a16:creationId xmlns:a16="http://schemas.microsoft.com/office/drawing/2014/main" id="{86373BBE-8AE3-FDA4-F3E2-F25400965112}"/>
                </a:ext>
              </a:extLst>
            </p:cNvPr>
            <p:cNvSpPr/>
            <p:nvPr/>
          </p:nvSpPr>
          <p:spPr>
            <a:xfrm>
              <a:off x="4811604" y="3715699"/>
              <a:ext cx="538793" cy="318551"/>
            </a:xfrm>
            <a:custGeom>
              <a:avLst/>
              <a:gdLst/>
              <a:ahLst/>
              <a:cxnLst/>
              <a:rect l="l" t="t" r="r" b="b"/>
              <a:pathLst>
                <a:path w="7344" h="4342" extrusionOk="0">
                  <a:moveTo>
                    <a:pt x="213" y="1"/>
                  </a:moveTo>
                  <a:cubicBezTo>
                    <a:pt x="142" y="1"/>
                    <a:pt x="71" y="4"/>
                    <a:pt x="0" y="11"/>
                  </a:cubicBezTo>
                  <a:lnTo>
                    <a:pt x="0" y="4342"/>
                  </a:lnTo>
                  <a:lnTo>
                    <a:pt x="7344" y="4342"/>
                  </a:lnTo>
                  <a:lnTo>
                    <a:pt x="7344" y="1053"/>
                  </a:lnTo>
                  <a:cubicBezTo>
                    <a:pt x="7203" y="1357"/>
                    <a:pt x="6995" y="1638"/>
                    <a:pt x="6736" y="1864"/>
                  </a:cubicBezTo>
                  <a:cubicBezTo>
                    <a:pt x="6170" y="2352"/>
                    <a:pt x="5375" y="2596"/>
                    <a:pt x="4592" y="2596"/>
                  </a:cubicBezTo>
                  <a:cubicBezTo>
                    <a:pt x="4526" y="2596"/>
                    <a:pt x="4459" y="2594"/>
                    <a:pt x="4393" y="2590"/>
                  </a:cubicBezTo>
                  <a:cubicBezTo>
                    <a:pt x="3892" y="2562"/>
                    <a:pt x="3379" y="2427"/>
                    <a:pt x="2991" y="2140"/>
                  </a:cubicBezTo>
                  <a:cubicBezTo>
                    <a:pt x="2394" y="1695"/>
                    <a:pt x="2157" y="957"/>
                    <a:pt x="1594" y="484"/>
                  </a:cubicBezTo>
                  <a:cubicBezTo>
                    <a:pt x="1224" y="173"/>
                    <a:pt x="715"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80;p36">
              <a:extLst>
                <a:ext uri="{FF2B5EF4-FFF2-40B4-BE49-F238E27FC236}">
                  <a16:creationId xmlns:a16="http://schemas.microsoft.com/office/drawing/2014/main" id="{B0F8028C-3589-27C0-ED5B-D8436CAB1842}"/>
                </a:ext>
              </a:extLst>
            </p:cNvPr>
            <p:cNvSpPr/>
            <p:nvPr/>
          </p:nvSpPr>
          <p:spPr>
            <a:xfrm>
              <a:off x="4812045" y="3700586"/>
              <a:ext cx="542533" cy="334104"/>
            </a:xfrm>
            <a:custGeom>
              <a:avLst/>
              <a:gdLst/>
              <a:ahLst/>
              <a:cxnLst/>
              <a:rect l="l" t="t" r="r" b="b"/>
              <a:pathLst>
                <a:path w="7395" h="4554" extrusionOk="0">
                  <a:moveTo>
                    <a:pt x="4408" y="1"/>
                  </a:moveTo>
                  <a:cubicBezTo>
                    <a:pt x="4216" y="1"/>
                    <a:pt x="4023" y="43"/>
                    <a:pt x="3852" y="127"/>
                  </a:cubicBezTo>
                  <a:cubicBezTo>
                    <a:pt x="3435" y="335"/>
                    <a:pt x="3261" y="808"/>
                    <a:pt x="3154" y="1242"/>
                  </a:cubicBezTo>
                  <a:cubicBezTo>
                    <a:pt x="2951" y="2070"/>
                    <a:pt x="2883" y="3787"/>
                    <a:pt x="1712" y="3945"/>
                  </a:cubicBezTo>
                  <a:cubicBezTo>
                    <a:pt x="1673" y="3950"/>
                    <a:pt x="1634" y="3953"/>
                    <a:pt x="1596" y="3953"/>
                  </a:cubicBezTo>
                  <a:cubicBezTo>
                    <a:pt x="742" y="3953"/>
                    <a:pt x="167" y="2716"/>
                    <a:pt x="0" y="1794"/>
                  </a:cubicBezTo>
                  <a:lnTo>
                    <a:pt x="0" y="4553"/>
                  </a:lnTo>
                  <a:lnTo>
                    <a:pt x="7394" y="4553"/>
                  </a:lnTo>
                  <a:cubicBezTo>
                    <a:pt x="6899" y="4553"/>
                    <a:pt x="6482" y="3917"/>
                    <a:pt x="6274" y="3562"/>
                  </a:cubicBezTo>
                  <a:cubicBezTo>
                    <a:pt x="6195" y="3421"/>
                    <a:pt x="6133" y="3281"/>
                    <a:pt x="6088" y="3128"/>
                  </a:cubicBezTo>
                  <a:cubicBezTo>
                    <a:pt x="5784" y="2194"/>
                    <a:pt x="5975" y="1090"/>
                    <a:pt x="5232" y="324"/>
                  </a:cubicBezTo>
                  <a:cubicBezTo>
                    <a:pt x="5024" y="109"/>
                    <a:pt x="4717" y="1"/>
                    <a:pt x="44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0" name="Google Shape;886;p22">
            <a:extLst>
              <a:ext uri="{FF2B5EF4-FFF2-40B4-BE49-F238E27FC236}">
                <a16:creationId xmlns:a16="http://schemas.microsoft.com/office/drawing/2014/main" id="{F0E5E56F-308B-6314-D628-F6E7D782AF93}"/>
              </a:ext>
            </a:extLst>
          </p:cNvPr>
          <p:cNvCxnSpPr>
            <a:cxnSpLocks/>
            <a:stCxn id="2265" idx="4"/>
          </p:cNvCxnSpPr>
          <p:nvPr/>
        </p:nvCxnSpPr>
        <p:spPr>
          <a:xfrm rot="5400000">
            <a:off x="6098181" y="1885351"/>
            <a:ext cx="1207397" cy="2842015"/>
          </a:xfrm>
          <a:prstGeom prst="bentConnector2">
            <a:avLst/>
          </a:prstGeom>
          <a:noFill/>
          <a:ln w="19050" cap="flat" cmpd="sng">
            <a:solidFill>
              <a:srgbClr val="115F8A"/>
            </a:solidFill>
            <a:prstDash val="solid"/>
            <a:round/>
            <a:headEnd type="none" w="med" len="med"/>
            <a:tailEnd type="triangle" w="med" len="med"/>
          </a:ln>
        </p:spPr>
      </p:cxnSp>
      <p:cxnSp>
        <p:nvCxnSpPr>
          <p:cNvPr id="10" name="Conexão reta unidirecional 9">
            <a:extLst>
              <a:ext uri="{FF2B5EF4-FFF2-40B4-BE49-F238E27FC236}">
                <a16:creationId xmlns:a16="http://schemas.microsoft.com/office/drawing/2014/main" id="{A563307B-A68C-45C5-EB75-495933E9394B}"/>
              </a:ext>
            </a:extLst>
          </p:cNvPr>
          <p:cNvCxnSpPr>
            <a:stCxn id="2240" idx="6"/>
            <a:endCxn id="2245" idx="2"/>
          </p:cNvCxnSpPr>
          <p:nvPr/>
        </p:nvCxnSpPr>
        <p:spPr>
          <a:xfrm>
            <a:off x="1203449" y="2416310"/>
            <a:ext cx="867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BA1F3FAA-8012-24B2-FE35-1BED47C978DC}"/>
              </a:ext>
            </a:extLst>
          </p:cNvPr>
          <p:cNvSpPr txBox="1"/>
          <p:nvPr/>
        </p:nvSpPr>
        <p:spPr>
          <a:xfrm>
            <a:off x="1226525" y="2196677"/>
            <a:ext cx="1099092" cy="276999"/>
          </a:xfrm>
          <a:prstGeom prst="rect">
            <a:avLst/>
          </a:prstGeom>
          <a:noFill/>
        </p:spPr>
        <p:txBody>
          <a:bodyPr wrap="square" rtlCol="0">
            <a:spAutoFit/>
          </a:bodyPr>
          <a:lstStyle/>
          <a:p>
            <a:r>
              <a:rPr lang="pt-PT" sz="1200" dirty="0">
                <a:latin typeface="Roboto" panose="02000000000000000000" pitchFamily="2" charset="0"/>
                <a:ea typeface="Roboto" panose="02000000000000000000" pitchFamily="2" charset="0"/>
              </a:rPr>
              <a:t>JSON file</a:t>
            </a:r>
          </a:p>
        </p:txBody>
      </p:sp>
      <p:sp>
        <p:nvSpPr>
          <p:cNvPr id="272" name="CaixaDeTexto 271">
            <a:extLst>
              <a:ext uri="{FF2B5EF4-FFF2-40B4-BE49-F238E27FC236}">
                <a16:creationId xmlns:a16="http://schemas.microsoft.com/office/drawing/2014/main" id="{60EE6CA1-3485-7F62-A60F-79A549310E92}"/>
              </a:ext>
            </a:extLst>
          </p:cNvPr>
          <p:cNvSpPr txBox="1"/>
          <p:nvPr/>
        </p:nvSpPr>
        <p:spPr>
          <a:xfrm>
            <a:off x="4315844" y="2668373"/>
            <a:ext cx="2045382" cy="276999"/>
          </a:xfrm>
          <a:prstGeom prst="rect">
            <a:avLst/>
          </a:prstGeom>
          <a:noFill/>
        </p:spPr>
        <p:txBody>
          <a:bodyPr wrap="square" rtlCol="0">
            <a:spAutoFit/>
          </a:bodyPr>
          <a:lstStyle/>
          <a:p>
            <a:r>
              <a:rPr lang="pt-PT" sz="1200" dirty="0" err="1">
                <a:latin typeface="Roboto" panose="02000000000000000000" pitchFamily="2" charset="0"/>
                <a:ea typeface="Roboto" panose="02000000000000000000" pitchFamily="2" charset="0"/>
              </a:rPr>
              <a:t>Mysql.connector</a:t>
            </a:r>
            <a:r>
              <a:rPr lang="pt-PT" sz="1200" dirty="0">
                <a:latin typeface="Roboto" panose="02000000000000000000" pitchFamily="2" charset="0"/>
                <a:ea typeface="Roboto" panose="02000000000000000000" pitchFamily="2" charset="0"/>
              </a:rPr>
              <a:t> (</a:t>
            </a:r>
            <a:r>
              <a:rPr lang="pt-PT" sz="1200" dirty="0" err="1">
                <a:latin typeface="Roboto" panose="02000000000000000000" pitchFamily="2" charset="0"/>
                <a:ea typeface="Roboto" panose="02000000000000000000" pitchFamily="2" charset="0"/>
              </a:rPr>
              <a:t>Python</a:t>
            </a:r>
            <a:r>
              <a:rPr lang="pt-PT" sz="1200" dirty="0">
                <a:latin typeface="Roboto" panose="02000000000000000000" pitchFamily="2" charset="0"/>
                <a:ea typeface="Roboto" panose="02000000000000000000" pitchFamily="2" charset="0"/>
              </a:rPr>
              <a:t>)</a:t>
            </a:r>
          </a:p>
        </p:txBody>
      </p:sp>
      <p:cxnSp>
        <p:nvCxnSpPr>
          <p:cNvPr id="277" name="Google Shape;886;p22">
            <a:extLst>
              <a:ext uri="{FF2B5EF4-FFF2-40B4-BE49-F238E27FC236}">
                <a16:creationId xmlns:a16="http://schemas.microsoft.com/office/drawing/2014/main" id="{B6594C98-1647-8C6A-8159-24267E8CC811}"/>
              </a:ext>
            </a:extLst>
          </p:cNvPr>
          <p:cNvCxnSpPr>
            <a:cxnSpLocks/>
            <a:endCxn id="2260" idx="4"/>
          </p:cNvCxnSpPr>
          <p:nvPr/>
        </p:nvCxnSpPr>
        <p:spPr>
          <a:xfrm>
            <a:off x="3814579" y="2633518"/>
            <a:ext cx="2867132" cy="69142"/>
          </a:xfrm>
          <a:prstGeom prst="bentConnector4">
            <a:avLst>
              <a:gd name="adj1" fmla="val -370"/>
              <a:gd name="adj2" fmla="val 430624"/>
            </a:avLst>
          </a:prstGeom>
          <a:noFill/>
          <a:ln w="9525" cap="flat" cmpd="sng">
            <a:solidFill>
              <a:srgbClr val="115F8A"/>
            </a:solidFill>
            <a:prstDash val="solid"/>
            <a:round/>
            <a:headEnd type="none" w="med" len="med"/>
            <a:tailEnd type="triangle" w="med" len="med"/>
          </a:ln>
        </p:spPr>
      </p:cxnSp>
      <p:sp>
        <p:nvSpPr>
          <p:cNvPr id="281" name="Google Shape;2256;p36">
            <a:extLst>
              <a:ext uri="{FF2B5EF4-FFF2-40B4-BE49-F238E27FC236}">
                <a16:creationId xmlns:a16="http://schemas.microsoft.com/office/drawing/2014/main" id="{07B71C49-6908-4133-383A-1532C30442BE}"/>
              </a:ext>
            </a:extLst>
          </p:cNvPr>
          <p:cNvSpPr txBox="1"/>
          <p:nvPr/>
        </p:nvSpPr>
        <p:spPr>
          <a:xfrm>
            <a:off x="6150886" y="1742815"/>
            <a:ext cx="1059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MySQL</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cxnSp>
        <p:nvCxnSpPr>
          <p:cNvPr id="288" name="Conexão reta unidirecional 287">
            <a:extLst>
              <a:ext uri="{FF2B5EF4-FFF2-40B4-BE49-F238E27FC236}">
                <a16:creationId xmlns:a16="http://schemas.microsoft.com/office/drawing/2014/main" id="{93BC2FBE-F8DF-2529-3D39-83726CFE5C87}"/>
              </a:ext>
            </a:extLst>
          </p:cNvPr>
          <p:cNvCxnSpPr>
            <a:cxnSpLocks/>
          </p:cNvCxnSpPr>
          <p:nvPr/>
        </p:nvCxnSpPr>
        <p:spPr>
          <a:xfrm flipH="1">
            <a:off x="1963149" y="3888112"/>
            <a:ext cx="1807267" cy="6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2" name="Google Shape;2265;p36">
            <a:extLst>
              <a:ext uri="{FF2B5EF4-FFF2-40B4-BE49-F238E27FC236}">
                <a16:creationId xmlns:a16="http://schemas.microsoft.com/office/drawing/2014/main" id="{DAFBC4C3-38E7-1172-71C3-4BC220F4F749}"/>
              </a:ext>
            </a:extLst>
          </p:cNvPr>
          <p:cNvSpPr/>
          <p:nvPr/>
        </p:nvSpPr>
        <p:spPr>
          <a:xfrm>
            <a:off x="5053583" y="3994466"/>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sym typeface="Fira Sans Extra Condensed"/>
              </a:rPr>
              <a:t>7</a:t>
            </a:r>
            <a:endParaRPr dirty="0">
              <a:solidFill>
                <a:schemeClr val="lt1"/>
              </a:solidFill>
            </a:endParaRPr>
          </a:p>
        </p:txBody>
      </p:sp>
      <p:grpSp>
        <p:nvGrpSpPr>
          <p:cNvPr id="24" name="Agrupar 23">
            <a:extLst>
              <a:ext uri="{FF2B5EF4-FFF2-40B4-BE49-F238E27FC236}">
                <a16:creationId xmlns:a16="http://schemas.microsoft.com/office/drawing/2014/main" id="{E658F330-32FD-A664-80CF-DD4A8A14820A}"/>
              </a:ext>
            </a:extLst>
          </p:cNvPr>
          <p:cNvGrpSpPr/>
          <p:nvPr/>
        </p:nvGrpSpPr>
        <p:grpSpPr>
          <a:xfrm>
            <a:off x="5584186" y="3933640"/>
            <a:ext cx="1886280" cy="767550"/>
            <a:chOff x="5569576" y="3699824"/>
            <a:chExt cx="1886280" cy="767550"/>
          </a:xfrm>
        </p:grpSpPr>
        <p:sp>
          <p:nvSpPr>
            <p:cNvPr id="293" name="Google Shape;2256;p36">
              <a:extLst>
                <a:ext uri="{FF2B5EF4-FFF2-40B4-BE49-F238E27FC236}">
                  <a16:creationId xmlns:a16="http://schemas.microsoft.com/office/drawing/2014/main" id="{478A1FF3-BBCF-C003-607B-E216F58DF1DB}"/>
                </a:ext>
              </a:extLst>
            </p:cNvPr>
            <p:cNvSpPr txBox="1"/>
            <p:nvPr/>
          </p:nvSpPr>
          <p:spPr>
            <a:xfrm>
              <a:off x="5569576" y="3699824"/>
              <a:ext cx="1395576"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PowerBI</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294" name="Google Shape;2267;p36">
              <a:extLst>
                <a:ext uri="{FF2B5EF4-FFF2-40B4-BE49-F238E27FC236}">
                  <a16:creationId xmlns:a16="http://schemas.microsoft.com/office/drawing/2014/main" id="{FB687374-A2F4-DDDD-06C3-8EE79BE03C46}"/>
                </a:ext>
              </a:extLst>
            </p:cNvPr>
            <p:cNvSpPr txBox="1"/>
            <p:nvPr/>
          </p:nvSpPr>
          <p:spPr>
            <a:xfrm>
              <a:off x="5708072" y="3928728"/>
              <a:ext cx="1747784" cy="53864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latin typeface="Roboto"/>
                  <a:ea typeface="Roboto"/>
                  <a:cs typeface="Roboto"/>
                  <a:sym typeface="Roboto"/>
                </a:rPr>
                <a:t>Construção da Interface BI</a:t>
              </a:r>
              <a:endParaRPr sz="1200" dirty="0">
                <a:latin typeface="Roboto"/>
                <a:ea typeface="Roboto"/>
                <a:cs typeface="Roboto"/>
                <a:sym typeface="Roboto"/>
              </a:endParaRPr>
            </a:p>
          </p:txBody>
        </p:sp>
      </p:grpSp>
      <p:sp>
        <p:nvSpPr>
          <p:cNvPr id="295" name="Google Shape;2265;p36">
            <a:extLst>
              <a:ext uri="{FF2B5EF4-FFF2-40B4-BE49-F238E27FC236}">
                <a16:creationId xmlns:a16="http://schemas.microsoft.com/office/drawing/2014/main" id="{D6F3293A-3111-D798-DB29-E4A4EBE77375}"/>
              </a:ext>
            </a:extLst>
          </p:cNvPr>
          <p:cNvSpPr/>
          <p:nvPr/>
        </p:nvSpPr>
        <p:spPr>
          <a:xfrm>
            <a:off x="1545350" y="3999344"/>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sym typeface="Fira Sans Extra Condensed"/>
              </a:rPr>
              <a:t>8</a:t>
            </a:r>
            <a:endParaRPr dirty="0">
              <a:solidFill>
                <a:schemeClr val="lt1"/>
              </a:solidFill>
            </a:endParaRPr>
          </a:p>
        </p:txBody>
      </p:sp>
      <p:grpSp>
        <p:nvGrpSpPr>
          <p:cNvPr id="299" name="Agrupar 298">
            <a:extLst>
              <a:ext uri="{FF2B5EF4-FFF2-40B4-BE49-F238E27FC236}">
                <a16:creationId xmlns:a16="http://schemas.microsoft.com/office/drawing/2014/main" id="{7F784A30-557E-020B-2297-2CF81E5C1328}"/>
              </a:ext>
            </a:extLst>
          </p:cNvPr>
          <p:cNvGrpSpPr/>
          <p:nvPr/>
        </p:nvGrpSpPr>
        <p:grpSpPr>
          <a:xfrm>
            <a:off x="2128088" y="3917956"/>
            <a:ext cx="1747784" cy="761768"/>
            <a:chOff x="5708072" y="3705606"/>
            <a:chExt cx="1747784" cy="761768"/>
          </a:xfrm>
        </p:grpSpPr>
        <p:sp>
          <p:nvSpPr>
            <p:cNvPr id="300" name="Google Shape;2256;p36">
              <a:extLst>
                <a:ext uri="{FF2B5EF4-FFF2-40B4-BE49-F238E27FC236}">
                  <a16:creationId xmlns:a16="http://schemas.microsoft.com/office/drawing/2014/main" id="{CC25C636-9F04-7BE1-FEB2-177DA7B34253}"/>
                </a:ext>
              </a:extLst>
            </p:cNvPr>
            <p:cNvSpPr txBox="1"/>
            <p:nvPr/>
          </p:nvSpPr>
          <p:spPr>
            <a:xfrm>
              <a:off x="5709267" y="3705606"/>
              <a:ext cx="1403585" cy="348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iframe</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301" name="Google Shape;2267;p36">
              <a:extLst>
                <a:ext uri="{FF2B5EF4-FFF2-40B4-BE49-F238E27FC236}">
                  <a16:creationId xmlns:a16="http://schemas.microsoft.com/office/drawing/2014/main" id="{66553CE4-1A5D-7F41-D73D-8CC4B9F074C7}"/>
                </a:ext>
              </a:extLst>
            </p:cNvPr>
            <p:cNvSpPr txBox="1"/>
            <p:nvPr/>
          </p:nvSpPr>
          <p:spPr>
            <a:xfrm>
              <a:off x="5708072" y="3928728"/>
              <a:ext cx="1747784" cy="53864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latin typeface="Roboto"/>
                  <a:ea typeface="Roboto"/>
                  <a:cs typeface="Roboto"/>
                  <a:sym typeface="Roboto"/>
                </a:rPr>
                <a:t>Incorporação do Relatório do PowerBi numa página Web </a:t>
              </a:r>
              <a:endParaRPr sz="1200" dirty="0">
                <a:latin typeface="Roboto"/>
                <a:ea typeface="Roboto"/>
                <a:cs typeface="Roboto"/>
                <a:sym typeface="Roboto"/>
              </a:endParaRPr>
            </a:p>
          </p:txBody>
        </p:sp>
      </p:grpSp>
      <p:pic>
        <p:nvPicPr>
          <p:cNvPr id="28" name="Imagem 27">
            <a:extLst>
              <a:ext uri="{FF2B5EF4-FFF2-40B4-BE49-F238E27FC236}">
                <a16:creationId xmlns:a16="http://schemas.microsoft.com/office/drawing/2014/main" id="{DB95449F-F5F2-2D2A-5959-E5273AD4F2E5}"/>
              </a:ext>
            </a:extLst>
          </p:cNvPr>
          <p:cNvPicPr>
            <a:picLocks noChangeAspect="1"/>
          </p:cNvPicPr>
          <p:nvPr/>
        </p:nvPicPr>
        <p:blipFill>
          <a:blip r:embed="rId5">
            <a:duotone>
              <a:prstClr val="black"/>
              <a:schemeClr val="accent5">
                <a:tint val="45000"/>
                <a:satMod val="400000"/>
              </a:schemeClr>
            </a:duotone>
          </a:blip>
          <a:stretch>
            <a:fillRect/>
          </a:stretch>
        </p:blipFill>
        <p:spPr>
          <a:xfrm>
            <a:off x="4358168" y="996584"/>
            <a:ext cx="1725925" cy="1922360"/>
          </a:xfrm>
          <a:prstGeom prst="rect">
            <a:avLst/>
          </a:prstGeom>
        </p:spPr>
      </p:pic>
      <mc:AlternateContent xmlns:mc="http://schemas.openxmlformats.org/markup-compatibility/2006">
        <mc:Choice xmlns:pslz="http://schemas.microsoft.com/office/powerpoint/2016/slidezoom" Requires="pslz">
          <p:graphicFrame>
            <p:nvGraphicFramePr>
              <p:cNvPr id="3" name="Pré-visualização de Diapositivo 2">
                <a:extLst>
                  <a:ext uri="{FF2B5EF4-FFF2-40B4-BE49-F238E27FC236}">
                    <a16:creationId xmlns:a16="http://schemas.microsoft.com/office/drawing/2014/main" id="{DC7D2066-382C-35F4-1C52-20A57FBDE28F}"/>
                  </a:ext>
                </a:extLst>
              </p:cNvPr>
              <p:cNvGraphicFramePr>
                <a:graphicFrameLocks noChangeAspect="1"/>
              </p:cNvGraphicFramePr>
              <p:nvPr>
                <p:extLst>
                  <p:ext uri="{D42A27DB-BD31-4B8C-83A1-F6EECF244321}">
                    <p14:modId xmlns:p14="http://schemas.microsoft.com/office/powerpoint/2010/main" val="3126127013"/>
                  </p:ext>
                </p:extLst>
              </p:nvPr>
            </p:nvGraphicFramePr>
            <p:xfrm>
              <a:off x="5744091" y="2125039"/>
              <a:ext cx="94379" cy="53088"/>
            </p:xfrm>
            <a:graphic>
              <a:graphicData uri="http://schemas.microsoft.com/office/powerpoint/2016/slidezoom">
                <pslz:sldZm>
                  <pslz:sldZmObj sldId="301" cId="385092894">
                    <pslz:zmPr id="{A1F9DF54-AD7B-4B28-A670-062A8FFBB32F}" returnToParent="0" transitionDur="1000">
                      <p166:blipFill xmlns:p166="http://schemas.microsoft.com/office/powerpoint/2016/6/main">
                        <a:blip r:embed="rId6"/>
                        <a:stretch>
                          <a:fillRect/>
                        </a:stretch>
                      </p166:blipFill>
                      <p166:spPr xmlns:p166="http://schemas.microsoft.com/office/powerpoint/2016/6/main">
                        <a:xfrm>
                          <a:off x="0" y="0"/>
                          <a:ext cx="94379" cy="53088"/>
                        </a:xfrm>
                        <a:prstGeom prst="rect">
                          <a:avLst/>
                        </a:prstGeom>
                        <a:ln w="3175">
                          <a:solidFill>
                            <a:prstClr val="ltGray"/>
                          </a:solidFill>
                        </a:ln>
                      </p166:spPr>
                    </pslz:zmPr>
                  </pslz:sldZmObj>
                </pslz:sldZm>
              </a:graphicData>
            </a:graphic>
          </p:graphicFrame>
        </mc:Choice>
        <mc:Fallback>
          <p:pic>
            <p:nvPicPr>
              <p:cNvPr id="3" name="Pré-visualização de Diapositivo 2">
                <a:hlinkClick r:id="rId7" action="ppaction://hlinksldjump"/>
                <a:extLst>
                  <a:ext uri="{FF2B5EF4-FFF2-40B4-BE49-F238E27FC236}">
                    <a16:creationId xmlns:a16="http://schemas.microsoft.com/office/drawing/2014/main" id="{DC7D2066-382C-35F4-1C52-20A57FBDE28F}"/>
                  </a:ext>
                </a:extLst>
              </p:cNvPr>
              <p:cNvPicPr>
                <a:picLocks noGrp="1" noRot="1" noChangeAspect="1" noMove="1" noResize="1" noEditPoints="1" noAdjustHandles="1" noChangeArrowheads="1" noChangeShapeType="1"/>
              </p:cNvPicPr>
              <p:nvPr/>
            </p:nvPicPr>
            <p:blipFill>
              <a:blip r:embed="rId6"/>
              <a:stretch>
                <a:fillRect/>
              </a:stretch>
            </p:blipFill>
            <p:spPr>
              <a:xfrm>
                <a:off x="5744091" y="2125039"/>
                <a:ext cx="94379" cy="53088"/>
              </a:xfrm>
              <a:prstGeom prst="rect">
                <a:avLst/>
              </a:prstGeom>
              <a:ln w="3175">
                <a:solidFill>
                  <a:prstClr val="ltGray"/>
                </a:solidFill>
              </a:ln>
            </p:spPr>
          </p:pic>
        </mc:Fallback>
      </mc:AlternateContent>
    </p:spTree>
    <p:extLst>
      <p:ext uri="{BB962C8B-B14F-4D97-AF65-F5344CB8AC3E}">
        <p14:creationId xmlns:p14="http://schemas.microsoft.com/office/powerpoint/2010/main" val="81130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Agrupar 10">
            <a:extLst>
              <a:ext uri="{FF2B5EF4-FFF2-40B4-BE49-F238E27FC236}">
                <a16:creationId xmlns:a16="http://schemas.microsoft.com/office/drawing/2014/main" id="{300C200F-371C-E4BE-DC47-6D8D5356A4FF}"/>
              </a:ext>
            </a:extLst>
          </p:cNvPr>
          <p:cNvGrpSpPr/>
          <p:nvPr/>
        </p:nvGrpSpPr>
        <p:grpSpPr>
          <a:xfrm>
            <a:off x="645152" y="1025912"/>
            <a:ext cx="3768063" cy="3899625"/>
            <a:chOff x="2215915" y="383468"/>
            <a:chExt cx="4406373" cy="4520255"/>
          </a:xfrm>
        </p:grpSpPr>
        <p:pic>
          <p:nvPicPr>
            <p:cNvPr id="8" name="Imagem 7">
              <a:extLst>
                <a:ext uri="{FF2B5EF4-FFF2-40B4-BE49-F238E27FC236}">
                  <a16:creationId xmlns:a16="http://schemas.microsoft.com/office/drawing/2014/main" id="{46EB1800-2889-2B56-AFFB-6A625705C787}"/>
                </a:ext>
              </a:extLst>
            </p:cNvPr>
            <p:cNvPicPr>
              <a:picLocks noChangeAspect="1"/>
            </p:cNvPicPr>
            <p:nvPr/>
          </p:nvPicPr>
          <p:blipFill rotWithShape="1">
            <a:blip r:embed="rId3"/>
            <a:srcRect t="531"/>
            <a:stretch/>
          </p:blipFill>
          <p:spPr>
            <a:xfrm>
              <a:off x="2215915" y="1836420"/>
              <a:ext cx="4406373" cy="3067303"/>
            </a:xfrm>
            <a:prstGeom prst="rect">
              <a:avLst/>
            </a:prstGeom>
          </p:spPr>
        </p:pic>
        <p:pic>
          <p:nvPicPr>
            <p:cNvPr id="10" name="Imagem 9">
              <a:extLst>
                <a:ext uri="{FF2B5EF4-FFF2-40B4-BE49-F238E27FC236}">
                  <a16:creationId xmlns:a16="http://schemas.microsoft.com/office/drawing/2014/main" id="{7069B246-51C4-683E-170D-9333778C179E}"/>
                </a:ext>
              </a:extLst>
            </p:cNvPr>
            <p:cNvPicPr>
              <a:picLocks noChangeAspect="1"/>
            </p:cNvPicPr>
            <p:nvPr/>
          </p:nvPicPr>
          <p:blipFill rotWithShape="1">
            <a:blip r:embed="rId4"/>
            <a:srcRect t="24867"/>
            <a:stretch/>
          </p:blipFill>
          <p:spPr>
            <a:xfrm>
              <a:off x="2215915" y="383468"/>
              <a:ext cx="4406373" cy="1452952"/>
            </a:xfrm>
            <a:prstGeom prst="rect">
              <a:avLst/>
            </a:prstGeom>
          </p:spPr>
        </p:pic>
      </p:grpSp>
      <p:sp>
        <p:nvSpPr>
          <p:cNvPr id="12" name="Google Shape;2268;p36">
            <a:extLst>
              <a:ext uri="{FF2B5EF4-FFF2-40B4-BE49-F238E27FC236}">
                <a16:creationId xmlns:a16="http://schemas.microsoft.com/office/drawing/2014/main" id="{4C9CE7E4-39F6-7239-317A-80A1124B4A6D}"/>
              </a:ext>
            </a:extLst>
          </p:cNvPr>
          <p:cNvSpPr txBox="1">
            <a:spLocks noGrp="1"/>
          </p:cNvSpPr>
          <p:nvPr>
            <p:ph type="title"/>
          </p:nvPr>
        </p:nvSpPr>
        <p:spPr>
          <a:xfrm>
            <a:off x="298415" y="217963"/>
            <a:ext cx="82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rgbClr val="115F8A"/>
                </a:solidFill>
                <a:latin typeface="Montserrat ExtraBold" panose="00000900000000000000" pitchFamily="2" charset="0"/>
              </a:rPr>
              <a:t>MODELAÇÃO DO DATA WAREHOUSE</a:t>
            </a:r>
            <a:endParaRPr sz="3200" dirty="0">
              <a:solidFill>
                <a:srgbClr val="115F8A"/>
              </a:solidFill>
              <a:latin typeface="Montserrat ExtraBold" panose="00000900000000000000" pitchFamily="2" charset="0"/>
            </a:endParaRPr>
          </a:p>
        </p:txBody>
      </p:sp>
      <p:grpSp>
        <p:nvGrpSpPr>
          <p:cNvPr id="13" name="Agrupar 12">
            <a:extLst>
              <a:ext uri="{FF2B5EF4-FFF2-40B4-BE49-F238E27FC236}">
                <a16:creationId xmlns:a16="http://schemas.microsoft.com/office/drawing/2014/main" id="{440033CD-FF6B-F94A-5724-C16A853DE801}"/>
              </a:ext>
            </a:extLst>
          </p:cNvPr>
          <p:cNvGrpSpPr/>
          <p:nvPr/>
        </p:nvGrpSpPr>
        <p:grpSpPr>
          <a:xfrm>
            <a:off x="5509549" y="2095018"/>
            <a:ext cx="4080502" cy="2830519"/>
            <a:chOff x="-1684896" y="1247552"/>
            <a:chExt cx="4528279" cy="3036401"/>
          </a:xfrm>
        </p:grpSpPr>
        <p:grpSp>
          <p:nvGrpSpPr>
            <p:cNvPr id="14" name="Agrupar 13">
              <a:extLst>
                <a:ext uri="{FF2B5EF4-FFF2-40B4-BE49-F238E27FC236}">
                  <a16:creationId xmlns:a16="http://schemas.microsoft.com/office/drawing/2014/main" id="{55B435A1-ABDB-C182-4ABA-A3DA9F724563}"/>
                </a:ext>
              </a:extLst>
            </p:cNvPr>
            <p:cNvGrpSpPr/>
            <p:nvPr/>
          </p:nvGrpSpPr>
          <p:grpSpPr>
            <a:xfrm>
              <a:off x="-1684896" y="1247552"/>
              <a:ext cx="4528279" cy="3036401"/>
              <a:chOff x="2307944" y="1566010"/>
              <a:chExt cx="4528279" cy="3036401"/>
            </a:xfrm>
          </p:grpSpPr>
          <p:sp>
            <p:nvSpPr>
              <p:cNvPr id="16" name="Google Shape;284;p17">
                <a:extLst>
                  <a:ext uri="{FF2B5EF4-FFF2-40B4-BE49-F238E27FC236}">
                    <a16:creationId xmlns:a16="http://schemas.microsoft.com/office/drawing/2014/main" id="{64FE1CDD-BA59-4CA6-8E6D-C37925B2D3EE}"/>
                  </a:ext>
                </a:extLst>
              </p:cNvPr>
              <p:cNvSpPr/>
              <p:nvPr/>
            </p:nvSpPr>
            <p:spPr>
              <a:xfrm>
                <a:off x="2307944" y="1566010"/>
                <a:ext cx="4528279" cy="3036401"/>
              </a:xfrm>
              <a:custGeom>
                <a:avLst/>
                <a:gdLst/>
                <a:ahLst/>
                <a:cxnLst/>
                <a:rect l="l" t="t" r="r" b="b"/>
                <a:pathLst>
                  <a:path w="63908" h="42853" extrusionOk="0">
                    <a:moveTo>
                      <a:pt x="19470" y="7242"/>
                    </a:moveTo>
                    <a:cubicBezTo>
                      <a:pt x="19470" y="7242"/>
                      <a:pt x="28262" y="1"/>
                      <a:pt x="35241" y="4827"/>
                    </a:cubicBezTo>
                    <a:cubicBezTo>
                      <a:pt x="42225" y="9652"/>
                      <a:pt x="39511" y="14472"/>
                      <a:pt x="48626" y="14102"/>
                    </a:cubicBezTo>
                    <a:cubicBezTo>
                      <a:pt x="57734" y="13732"/>
                      <a:pt x="60531" y="16708"/>
                      <a:pt x="62219" y="24570"/>
                    </a:cubicBezTo>
                    <a:cubicBezTo>
                      <a:pt x="63907" y="32438"/>
                      <a:pt x="53165" y="41218"/>
                      <a:pt x="38283" y="40943"/>
                    </a:cubicBezTo>
                    <a:cubicBezTo>
                      <a:pt x="23400" y="40675"/>
                      <a:pt x="10791" y="42852"/>
                      <a:pt x="5399" y="37758"/>
                    </a:cubicBezTo>
                    <a:cubicBezTo>
                      <a:pt x="1" y="32670"/>
                      <a:pt x="1474" y="24105"/>
                      <a:pt x="8047" y="22077"/>
                    </a:cubicBezTo>
                    <a:cubicBezTo>
                      <a:pt x="14626" y="20043"/>
                      <a:pt x="12920" y="11686"/>
                      <a:pt x="19470" y="72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87;p17">
                <a:extLst>
                  <a:ext uri="{FF2B5EF4-FFF2-40B4-BE49-F238E27FC236}">
                    <a16:creationId xmlns:a16="http://schemas.microsoft.com/office/drawing/2014/main" id="{9BC3069C-0E6B-6BCB-58B5-03C7D0A16343}"/>
                  </a:ext>
                </a:extLst>
              </p:cNvPr>
              <p:cNvSpPr/>
              <p:nvPr/>
            </p:nvSpPr>
            <p:spPr>
              <a:xfrm>
                <a:off x="3322281" y="2681374"/>
                <a:ext cx="2532117" cy="1826673"/>
              </a:xfrm>
              <a:custGeom>
                <a:avLst/>
                <a:gdLst/>
                <a:ahLst/>
                <a:cxnLst/>
                <a:rect l="l" t="t" r="r" b="b"/>
                <a:pathLst>
                  <a:path w="35736" h="25780" extrusionOk="0">
                    <a:moveTo>
                      <a:pt x="34220" y="25780"/>
                    </a:moveTo>
                    <a:lnTo>
                      <a:pt x="1515" y="25780"/>
                    </a:lnTo>
                    <a:cubicBezTo>
                      <a:pt x="686" y="25780"/>
                      <a:pt x="0" y="25100"/>
                      <a:pt x="0" y="24265"/>
                    </a:cubicBezTo>
                    <a:lnTo>
                      <a:pt x="0" y="1515"/>
                    </a:lnTo>
                    <a:cubicBezTo>
                      <a:pt x="0" y="680"/>
                      <a:pt x="686" y="0"/>
                      <a:pt x="1515" y="0"/>
                    </a:cubicBezTo>
                    <a:lnTo>
                      <a:pt x="34220" y="0"/>
                    </a:lnTo>
                    <a:cubicBezTo>
                      <a:pt x="35055" y="0"/>
                      <a:pt x="35735" y="680"/>
                      <a:pt x="35735" y="1515"/>
                    </a:cubicBezTo>
                    <a:lnTo>
                      <a:pt x="35735" y="24265"/>
                    </a:lnTo>
                    <a:cubicBezTo>
                      <a:pt x="35735" y="25100"/>
                      <a:pt x="35055" y="25780"/>
                      <a:pt x="34220" y="2578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290;p17">
                <a:extLst>
                  <a:ext uri="{FF2B5EF4-FFF2-40B4-BE49-F238E27FC236}">
                    <a16:creationId xmlns:a16="http://schemas.microsoft.com/office/drawing/2014/main" id="{DB1300E1-320A-2085-183E-019C6752FD8C}"/>
                  </a:ext>
                </a:extLst>
              </p:cNvPr>
              <p:cNvSpPr/>
              <p:nvPr/>
            </p:nvSpPr>
            <p:spPr>
              <a:xfrm>
                <a:off x="3055588" y="4339683"/>
                <a:ext cx="3065523" cy="254941"/>
              </a:xfrm>
              <a:custGeom>
                <a:avLst/>
                <a:gdLst/>
                <a:ahLst/>
                <a:cxnLst/>
                <a:rect l="l" t="t" r="r" b="b"/>
                <a:pathLst>
                  <a:path w="43264" h="3598" extrusionOk="0">
                    <a:moveTo>
                      <a:pt x="41426" y="3598"/>
                    </a:moveTo>
                    <a:lnTo>
                      <a:pt x="1843" y="3598"/>
                    </a:lnTo>
                    <a:cubicBezTo>
                      <a:pt x="823" y="3598"/>
                      <a:pt x="0" y="2775"/>
                      <a:pt x="0" y="1761"/>
                    </a:cubicBezTo>
                    <a:lnTo>
                      <a:pt x="0" y="1"/>
                    </a:lnTo>
                    <a:lnTo>
                      <a:pt x="43263" y="1"/>
                    </a:lnTo>
                    <a:lnTo>
                      <a:pt x="43263" y="1761"/>
                    </a:lnTo>
                    <a:cubicBezTo>
                      <a:pt x="43263" y="2775"/>
                      <a:pt x="42440" y="3598"/>
                      <a:pt x="41426" y="3598"/>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1;p17">
                <a:extLst>
                  <a:ext uri="{FF2B5EF4-FFF2-40B4-BE49-F238E27FC236}">
                    <a16:creationId xmlns:a16="http://schemas.microsoft.com/office/drawing/2014/main" id="{7A01EC2E-BAF1-6E40-71DF-CE16F540E306}"/>
                  </a:ext>
                </a:extLst>
              </p:cNvPr>
              <p:cNvSpPr/>
              <p:nvPr/>
            </p:nvSpPr>
            <p:spPr>
              <a:xfrm>
                <a:off x="4178046" y="4267838"/>
                <a:ext cx="820444" cy="197901"/>
              </a:xfrm>
              <a:custGeom>
                <a:avLst/>
                <a:gdLst/>
                <a:ahLst/>
                <a:cxnLst/>
                <a:rect l="l" t="t" r="r" b="b"/>
                <a:pathLst>
                  <a:path w="11579" h="2793" extrusionOk="0">
                    <a:moveTo>
                      <a:pt x="1" y="1"/>
                    </a:moveTo>
                    <a:cubicBezTo>
                      <a:pt x="1" y="1540"/>
                      <a:pt x="1253" y="2792"/>
                      <a:pt x="2792" y="2792"/>
                    </a:cubicBezTo>
                    <a:lnTo>
                      <a:pt x="8787" y="2792"/>
                    </a:lnTo>
                    <a:cubicBezTo>
                      <a:pt x="10326" y="2792"/>
                      <a:pt x="11578" y="1540"/>
                      <a:pt x="11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2;p17">
                <a:extLst>
                  <a:ext uri="{FF2B5EF4-FFF2-40B4-BE49-F238E27FC236}">
                    <a16:creationId xmlns:a16="http://schemas.microsoft.com/office/drawing/2014/main" id="{BD2E271A-D72D-638D-1428-C038A620029B}"/>
                  </a:ext>
                </a:extLst>
              </p:cNvPr>
              <p:cNvSpPr/>
              <p:nvPr/>
            </p:nvSpPr>
            <p:spPr>
              <a:xfrm>
                <a:off x="3054738" y="4266988"/>
                <a:ext cx="3076081" cy="72769"/>
              </a:xfrm>
              <a:custGeom>
                <a:avLst/>
                <a:gdLst/>
                <a:ahLst/>
                <a:cxnLst/>
                <a:rect l="l" t="t" r="r" b="b"/>
                <a:pathLst>
                  <a:path w="43413" h="1027" extrusionOk="0">
                    <a:moveTo>
                      <a:pt x="43412" y="1"/>
                    </a:moveTo>
                    <a:lnTo>
                      <a:pt x="0" y="1"/>
                    </a:lnTo>
                    <a:lnTo>
                      <a:pt x="0" y="1027"/>
                    </a:lnTo>
                    <a:lnTo>
                      <a:pt x="43412" y="1027"/>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Retângulo 14">
              <a:extLst>
                <a:ext uri="{FF2B5EF4-FFF2-40B4-BE49-F238E27FC236}">
                  <a16:creationId xmlns:a16="http://schemas.microsoft.com/office/drawing/2014/main" id="{620587F0-4EBD-F127-9A20-153C901340B8}"/>
                </a:ext>
              </a:extLst>
            </p:cNvPr>
            <p:cNvSpPr/>
            <p:nvPr/>
          </p:nvSpPr>
          <p:spPr>
            <a:xfrm>
              <a:off x="-474562" y="2431409"/>
              <a:ext cx="2165329" cy="1409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pic>
        <p:nvPicPr>
          <p:cNvPr id="21" name="Picture 4" descr="mysql-logo-png-transparent ⋆ Altyra - Desenvolvimento de Software">
            <a:extLst>
              <a:ext uri="{FF2B5EF4-FFF2-40B4-BE49-F238E27FC236}">
                <a16:creationId xmlns:a16="http://schemas.microsoft.com/office/drawing/2014/main" id="{431A749C-1804-D914-D2BD-71D2C02214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2767" y="3078752"/>
            <a:ext cx="2043233" cy="1416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92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grpSp>
        <p:nvGrpSpPr>
          <p:cNvPr id="261" name="Agrupar 260">
            <a:extLst>
              <a:ext uri="{FF2B5EF4-FFF2-40B4-BE49-F238E27FC236}">
                <a16:creationId xmlns:a16="http://schemas.microsoft.com/office/drawing/2014/main" id="{17A4AFF7-4CEA-1D7E-19B2-9D6BF0FA66EC}"/>
              </a:ext>
            </a:extLst>
          </p:cNvPr>
          <p:cNvGrpSpPr/>
          <p:nvPr/>
        </p:nvGrpSpPr>
        <p:grpSpPr>
          <a:xfrm>
            <a:off x="406515" y="3416607"/>
            <a:ext cx="1522219" cy="1137398"/>
            <a:chOff x="3770416" y="3405949"/>
            <a:chExt cx="1522219" cy="1137398"/>
          </a:xfrm>
        </p:grpSpPr>
        <p:grpSp>
          <p:nvGrpSpPr>
            <p:cNvPr id="262" name="Agrupar 261">
              <a:extLst>
                <a:ext uri="{FF2B5EF4-FFF2-40B4-BE49-F238E27FC236}">
                  <a16:creationId xmlns:a16="http://schemas.microsoft.com/office/drawing/2014/main" id="{59CBCE45-5302-8B8E-11F3-A0C0E07999E7}"/>
                </a:ext>
              </a:extLst>
            </p:cNvPr>
            <p:cNvGrpSpPr/>
            <p:nvPr/>
          </p:nvGrpSpPr>
          <p:grpSpPr>
            <a:xfrm>
              <a:off x="3770416" y="3405949"/>
              <a:ext cx="1522219" cy="1137398"/>
              <a:chOff x="3770416" y="3405949"/>
              <a:chExt cx="1522219" cy="1137398"/>
            </a:xfrm>
          </p:grpSpPr>
          <p:sp>
            <p:nvSpPr>
              <p:cNvPr id="264" name="Google Shape;2270;p36">
                <a:extLst>
                  <a:ext uri="{FF2B5EF4-FFF2-40B4-BE49-F238E27FC236}">
                    <a16:creationId xmlns:a16="http://schemas.microsoft.com/office/drawing/2014/main" id="{1461B110-DFBE-61D8-CC45-FC6907637C29}"/>
                  </a:ext>
                </a:extLst>
              </p:cNvPr>
              <p:cNvSpPr/>
              <p:nvPr/>
            </p:nvSpPr>
            <p:spPr>
              <a:xfrm>
                <a:off x="3991750" y="4490401"/>
                <a:ext cx="1138608" cy="52946"/>
              </a:xfrm>
              <a:custGeom>
                <a:avLst/>
                <a:gdLst/>
                <a:ahLst/>
                <a:cxnLst/>
                <a:rect l="l" t="t" r="r" b="b"/>
                <a:pathLst>
                  <a:path w="20860" h="1105" extrusionOk="0">
                    <a:moveTo>
                      <a:pt x="10430" y="1"/>
                    </a:moveTo>
                    <a:cubicBezTo>
                      <a:pt x="4669" y="1"/>
                      <a:pt x="0" y="249"/>
                      <a:pt x="0" y="553"/>
                    </a:cubicBezTo>
                    <a:cubicBezTo>
                      <a:pt x="0" y="857"/>
                      <a:pt x="4669" y="1105"/>
                      <a:pt x="10430" y="1105"/>
                    </a:cubicBezTo>
                    <a:cubicBezTo>
                      <a:pt x="16191" y="1105"/>
                      <a:pt x="20859" y="857"/>
                      <a:pt x="20859" y="553"/>
                    </a:cubicBezTo>
                    <a:cubicBezTo>
                      <a:pt x="20859" y="249"/>
                      <a:pt x="16191" y="1"/>
                      <a:pt x="10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271;p36">
                <a:extLst>
                  <a:ext uri="{FF2B5EF4-FFF2-40B4-BE49-F238E27FC236}">
                    <a16:creationId xmlns:a16="http://schemas.microsoft.com/office/drawing/2014/main" id="{7C50A111-FE30-D55B-9B82-E4870EFDF2FD}"/>
                  </a:ext>
                </a:extLst>
              </p:cNvPr>
              <p:cNvSpPr/>
              <p:nvPr/>
            </p:nvSpPr>
            <p:spPr>
              <a:xfrm>
                <a:off x="4359695" y="4294814"/>
                <a:ext cx="343984" cy="171919"/>
              </a:xfrm>
              <a:custGeom>
                <a:avLst/>
                <a:gdLst/>
                <a:ahLst/>
                <a:cxnLst/>
                <a:rect l="l" t="t" r="r" b="b"/>
                <a:pathLst>
                  <a:path w="6302" h="3588" extrusionOk="0">
                    <a:moveTo>
                      <a:pt x="456" y="0"/>
                    </a:moveTo>
                    <a:lnTo>
                      <a:pt x="254" y="2726"/>
                    </a:lnTo>
                    <a:cubicBezTo>
                      <a:pt x="231" y="3030"/>
                      <a:pt x="141" y="3323"/>
                      <a:pt x="0" y="3587"/>
                    </a:cubicBezTo>
                    <a:lnTo>
                      <a:pt x="6302" y="3587"/>
                    </a:lnTo>
                    <a:cubicBezTo>
                      <a:pt x="6150" y="3317"/>
                      <a:pt x="6060" y="3019"/>
                      <a:pt x="6037" y="2709"/>
                    </a:cubicBezTo>
                    <a:lnTo>
                      <a:pt x="583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272;p36">
                <a:extLst>
                  <a:ext uri="{FF2B5EF4-FFF2-40B4-BE49-F238E27FC236}">
                    <a16:creationId xmlns:a16="http://schemas.microsoft.com/office/drawing/2014/main" id="{77CADBAA-4A68-569B-17D8-828D7954C46F}"/>
                  </a:ext>
                </a:extLst>
              </p:cNvPr>
              <p:cNvSpPr/>
              <p:nvPr/>
            </p:nvSpPr>
            <p:spPr>
              <a:xfrm>
                <a:off x="4286826" y="4466684"/>
                <a:ext cx="489722" cy="48059"/>
              </a:xfrm>
              <a:custGeom>
                <a:avLst/>
                <a:gdLst/>
                <a:ahLst/>
                <a:cxnLst/>
                <a:rect l="l" t="t" r="r" b="b"/>
                <a:pathLst>
                  <a:path w="8972" h="1003" extrusionOk="0">
                    <a:moveTo>
                      <a:pt x="203" y="0"/>
                    </a:moveTo>
                    <a:cubicBezTo>
                      <a:pt x="91" y="0"/>
                      <a:pt x="0" y="90"/>
                      <a:pt x="0" y="203"/>
                    </a:cubicBezTo>
                    <a:lnTo>
                      <a:pt x="0" y="800"/>
                    </a:lnTo>
                    <a:cubicBezTo>
                      <a:pt x="0" y="913"/>
                      <a:pt x="91" y="1003"/>
                      <a:pt x="203" y="1003"/>
                    </a:cubicBezTo>
                    <a:lnTo>
                      <a:pt x="8769" y="1003"/>
                    </a:lnTo>
                    <a:cubicBezTo>
                      <a:pt x="8881" y="1003"/>
                      <a:pt x="8971" y="913"/>
                      <a:pt x="8971" y="800"/>
                    </a:cubicBezTo>
                    <a:lnTo>
                      <a:pt x="8971" y="203"/>
                    </a:lnTo>
                    <a:cubicBezTo>
                      <a:pt x="8971" y="90"/>
                      <a:pt x="8881" y="0"/>
                      <a:pt x="8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273;p36">
                <a:extLst>
                  <a:ext uri="{FF2B5EF4-FFF2-40B4-BE49-F238E27FC236}">
                    <a16:creationId xmlns:a16="http://schemas.microsoft.com/office/drawing/2014/main" id="{AC5E6043-C111-7ADE-E67C-222840193CB9}"/>
                  </a:ext>
                </a:extLst>
              </p:cNvPr>
              <p:cNvSpPr/>
              <p:nvPr/>
            </p:nvSpPr>
            <p:spPr>
              <a:xfrm>
                <a:off x="3770416" y="4202243"/>
                <a:ext cx="1521291" cy="124962"/>
              </a:xfrm>
              <a:custGeom>
                <a:avLst/>
                <a:gdLst/>
                <a:ahLst/>
                <a:cxnLst/>
                <a:rect l="l" t="t" r="r" b="b"/>
                <a:pathLst>
                  <a:path w="27871" h="2608" extrusionOk="0">
                    <a:moveTo>
                      <a:pt x="0" y="0"/>
                    </a:moveTo>
                    <a:lnTo>
                      <a:pt x="0" y="1729"/>
                    </a:lnTo>
                    <a:cubicBezTo>
                      <a:pt x="0" y="2214"/>
                      <a:pt x="395" y="2608"/>
                      <a:pt x="879" y="2608"/>
                    </a:cubicBezTo>
                    <a:lnTo>
                      <a:pt x="26998" y="2608"/>
                    </a:lnTo>
                    <a:cubicBezTo>
                      <a:pt x="27482" y="2608"/>
                      <a:pt x="27871" y="2214"/>
                      <a:pt x="27871" y="1729"/>
                    </a:cubicBezTo>
                    <a:lnTo>
                      <a:pt x="2787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274;p36">
                <a:extLst>
                  <a:ext uri="{FF2B5EF4-FFF2-40B4-BE49-F238E27FC236}">
                    <a16:creationId xmlns:a16="http://schemas.microsoft.com/office/drawing/2014/main" id="{C509ECF4-A5F6-9C9C-9F4C-EF49A90BEA8E}"/>
                  </a:ext>
                </a:extLst>
              </p:cNvPr>
              <p:cNvSpPr/>
              <p:nvPr/>
            </p:nvSpPr>
            <p:spPr>
              <a:xfrm>
                <a:off x="3771344" y="3405949"/>
                <a:ext cx="1521291" cy="795243"/>
              </a:xfrm>
              <a:custGeom>
                <a:avLst/>
                <a:gdLst/>
                <a:ahLst/>
                <a:cxnLst/>
                <a:rect l="l" t="t" r="r" b="b"/>
                <a:pathLst>
                  <a:path w="27871" h="16597" extrusionOk="0">
                    <a:moveTo>
                      <a:pt x="873" y="1"/>
                    </a:moveTo>
                    <a:cubicBezTo>
                      <a:pt x="389" y="1"/>
                      <a:pt x="0" y="395"/>
                      <a:pt x="0" y="879"/>
                    </a:cubicBezTo>
                    <a:lnTo>
                      <a:pt x="0" y="16597"/>
                    </a:lnTo>
                    <a:lnTo>
                      <a:pt x="27871" y="16597"/>
                    </a:lnTo>
                    <a:lnTo>
                      <a:pt x="27871" y="879"/>
                    </a:lnTo>
                    <a:cubicBezTo>
                      <a:pt x="27871" y="395"/>
                      <a:pt x="27477" y="1"/>
                      <a:pt x="2699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63" name="Imagem 262">
              <a:hlinkClick r:id="rId3"/>
              <a:extLst>
                <a:ext uri="{FF2B5EF4-FFF2-40B4-BE49-F238E27FC236}">
                  <a16:creationId xmlns:a16="http://schemas.microsoft.com/office/drawing/2014/main" id="{38812F0C-3D2A-2988-8C27-858B7E6D03E4}"/>
                </a:ext>
              </a:extLst>
            </p:cNvPr>
            <p:cNvPicPr>
              <a:picLocks noChangeAspect="1"/>
            </p:cNvPicPr>
            <p:nvPr/>
          </p:nvPicPr>
          <p:blipFill>
            <a:blip r:embed="rId4"/>
            <a:stretch>
              <a:fillRect/>
            </a:stretch>
          </p:blipFill>
          <p:spPr>
            <a:xfrm>
              <a:off x="3896347" y="3490585"/>
              <a:ext cx="1284811" cy="625969"/>
            </a:xfrm>
            <a:prstGeom prst="rect">
              <a:avLst/>
            </a:prstGeom>
          </p:spPr>
        </p:pic>
      </p:grpSp>
      <p:sp>
        <p:nvSpPr>
          <p:cNvPr id="2268" name="Google Shape;2268;p36"/>
          <p:cNvSpPr txBox="1">
            <a:spLocks noGrp="1"/>
          </p:cNvSpPr>
          <p:nvPr>
            <p:ph type="title"/>
          </p:nvPr>
        </p:nvSpPr>
        <p:spPr>
          <a:xfrm>
            <a:off x="298415" y="217963"/>
            <a:ext cx="82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rgbClr val="115F8A"/>
                </a:solidFill>
                <a:latin typeface="Montserrat ExtraBold" panose="00000900000000000000" pitchFamily="2" charset="0"/>
              </a:rPr>
              <a:t>PIPELINE DO PROJETO</a:t>
            </a:r>
            <a:endParaRPr sz="3200" dirty="0">
              <a:solidFill>
                <a:srgbClr val="115F8A"/>
              </a:solidFill>
              <a:latin typeface="Montserrat ExtraBold" panose="00000900000000000000" pitchFamily="2" charset="0"/>
            </a:endParaRPr>
          </a:p>
        </p:txBody>
      </p:sp>
      <p:sp>
        <p:nvSpPr>
          <p:cNvPr id="259" name="Google Shape;2798;p42">
            <a:extLst>
              <a:ext uri="{FF2B5EF4-FFF2-40B4-BE49-F238E27FC236}">
                <a16:creationId xmlns:a16="http://schemas.microsoft.com/office/drawing/2014/main" id="{CC607466-B62D-9B5A-E481-7977CA20F8F9}"/>
              </a:ext>
            </a:extLst>
          </p:cNvPr>
          <p:cNvSpPr/>
          <p:nvPr/>
        </p:nvSpPr>
        <p:spPr>
          <a:xfrm>
            <a:off x="410343" y="2207828"/>
            <a:ext cx="8229600" cy="451397"/>
          </a:xfrm>
          <a:prstGeom prst="rightArrow">
            <a:avLst>
              <a:gd name="adj1" fmla="val 100000"/>
              <a:gd name="adj2" fmla="val 31248"/>
            </a:avLst>
          </a:prstGeom>
          <a:solidFill>
            <a:srgbClr val="5CC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7" name="Google Shape;2237;p36"/>
          <p:cNvGrpSpPr/>
          <p:nvPr/>
        </p:nvGrpSpPr>
        <p:grpSpPr>
          <a:xfrm>
            <a:off x="258511" y="1229350"/>
            <a:ext cx="1315200" cy="1473310"/>
            <a:chOff x="310550" y="1667965"/>
            <a:chExt cx="1315200" cy="1473310"/>
          </a:xfrm>
        </p:grpSpPr>
        <p:sp>
          <p:nvSpPr>
            <p:cNvPr id="2241" name="Google Shape;2241;p36"/>
            <p:cNvSpPr txBox="1"/>
            <p:nvPr/>
          </p:nvSpPr>
          <p:spPr>
            <a:xfrm>
              <a:off x="340881" y="2192636"/>
              <a:ext cx="1254538"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OpenEHR</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2242" name="Google Shape;2242;p36"/>
            <p:cNvSpPr txBox="1"/>
            <p:nvPr/>
          </p:nvSpPr>
          <p:spPr>
            <a:xfrm>
              <a:off x="310550" y="1667965"/>
              <a:ext cx="1315200" cy="4667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Modelação do Template</a:t>
              </a:r>
              <a:endParaRPr sz="1200" dirty="0">
                <a:latin typeface="Roboto"/>
                <a:ea typeface="Roboto"/>
                <a:cs typeface="Roboto"/>
                <a:sym typeface="Roboto"/>
              </a:endParaRPr>
            </a:p>
          </p:txBody>
        </p:sp>
        <p:sp>
          <p:nvSpPr>
            <p:cNvPr id="2240" name="Google Shape;2240;p36"/>
            <p:cNvSpPr/>
            <p:nvPr/>
          </p:nvSpPr>
          <p:spPr>
            <a:xfrm>
              <a:off x="682788"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a:t>
              </a:r>
              <a:endParaRPr>
                <a:solidFill>
                  <a:schemeClr val="lt1"/>
                </a:solidFill>
              </a:endParaRPr>
            </a:p>
          </p:txBody>
        </p:sp>
      </p:grpSp>
      <p:grpSp>
        <p:nvGrpSpPr>
          <p:cNvPr id="2243" name="Google Shape;2243;p36"/>
          <p:cNvGrpSpPr/>
          <p:nvPr/>
        </p:nvGrpSpPr>
        <p:grpSpPr>
          <a:xfrm>
            <a:off x="1552980" y="1056216"/>
            <a:ext cx="1619125" cy="1646444"/>
            <a:chOff x="1605932" y="1494831"/>
            <a:chExt cx="1619125" cy="1646444"/>
          </a:xfrm>
        </p:grpSpPr>
        <p:sp>
          <p:nvSpPr>
            <p:cNvPr id="2245" name="Google Shape;2245;p36"/>
            <p:cNvSpPr/>
            <p:nvPr/>
          </p:nvSpPr>
          <p:spPr>
            <a:xfrm>
              <a:off x="2123875"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2</a:t>
              </a:r>
              <a:endParaRPr>
                <a:solidFill>
                  <a:schemeClr val="lt1"/>
                </a:solidFill>
              </a:endParaRPr>
            </a:p>
          </p:txBody>
        </p:sp>
        <p:sp>
          <p:nvSpPr>
            <p:cNvPr id="2246" name="Google Shape;2246;p36"/>
            <p:cNvSpPr txBox="1"/>
            <p:nvPr/>
          </p:nvSpPr>
          <p:spPr>
            <a:xfrm>
              <a:off x="1752638" y="2187650"/>
              <a:ext cx="1313374" cy="348600"/>
            </a:xfrm>
            <a:prstGeom prst="rect">
              <a:avLst/>
            </a:prstGeom>
            <a:noFill/>
            <a:ln>
              <a:noFill/>
            </a:ln>
          </p:spPr>
          <p:txBody>
            <a:bodyPr spcFirstLastPara="1" wrap="square" lIns="91425" tIns="91425" rIns="91425" bIns="91425" anchor="ctr" anchorCtr="0">
              <a:noAutofit/>
            </a:bodyPr>
            <a:lstStyle/>
            <a:p>
              <a:pPr algn="ctr">
                <a:buClr>
                  <a:schemeClr val="dk1"/>
                </a:buClr>
                <a:buSzPts val="1100"/>
              </a:pPr>
              <a:r>
                <a:rPr lang="en" sz="1600" b="1" dirty="0">
                  <a:solidFill>
                    <a:srgbClr val="434343"/>
                  </a:solidFill>
                  <a:latin typeface="Montserrat ExtraBold" panose="00000900000000000000" pitchFamily="2" charset="0"/>
                  <a:sym typeface="Fira Sans Extra Condensed"/>
                </a:rPr>
                <a:t>MongoDB</a:t>
              </a:r>
              <a:endParaRPr sz="1600" b="1" dirty="0">
                <a:solidFill>
                  <a:srgbClr val="434343"/>
                </a:solidFill>
                <a:latin typeface="Montserrat ExtraBold" panose="00000900000000000000" pitchFamily="2" charset="0"/>
                <a:sym typeface="Fira Sans Extra Condensed"/>
              </a:endParaRPr>
            </a:p>
          </p:txBody>
        </p:sp>
        <p:sp>
          <p:nvSpPr>
            <p:cNvPr id="2247" name="Google Shape;2247;p36"/>
            <p:cNvSpPr txBox="1"/>
            <p:nvPr/>
          </p:nvSpPr>
          <p:spPr>
            <a:xfrm>
              <a:off x="1605932" y="1494831"/>
              <a:ext cx="1619125" cy="68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Mapeamento dos dados com os campos do template</a:t>
              </a:r>
              <a:endParaRPr sz="1200" dirty="0">
                <a:solidFill>
                  <a:srgbClr val="000000"/>
                </a:solidFill>
                <a:latin typeface="Roboto"/>
                <a:ea typeface="Roboto"/>
                <a:cs typeface="Roboto"/>
                <a:sym typeface="Roboto"/>
              </a:endParaRPr>
            </a:p>
          </p:txBody>
        </p:sp>
      </p:grpSp>
      <p:grpSp>
        <p:nvGrpSpPr>
          <p:cNvPr id="2248" name="Google Shape;2248;p36"/>
          <p:cNvGrpSpPr/>
          <p:nvPr/>
        </p:nvGrpSpPr>
        <p:grpSpPr>
          <a:xfrm>
            <a:off x="3136769" y="1229350"/>
            <a:ext cx="1321874" cy="1473310"/>
            <a:chOff x="3188808" y="1667965"/>
            <a:chExt cx="1321874" cy="1473310"/>
          </a:xfrm>
        </p:grpSpPr>
        <p:sp>
          <p:nvSpPr>
            <p:cNvPr id="2250" name="Google Shape;2250;p36"/>
            <p:cNvSpPr/>
            <p:nvPr/>
          </p:nvSpPr>
          <p:spPr>
            <a:xfrm>
              <a:off x="3565050"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3</a:t>
              </a:r>
              <a:endParaRPr>
                <a:solidFill>
                  <a:schemeClr val="lt1"/>
                </a:solidFill>
              </a:endParaRPr>
            </a:p>
          </p:txBody>
        </p:sp>
        <p:sp>
          <p:nvSpPr>
            <p:cNvPr id="2251" name="Google Shape;2251;p36"/>
            <p:cNvSpPr txBox="1"/>
            <p:nvPr/>
          </p:nvSpPr>
          <p:spPr>
            <a:xfrm>
              <a:off x="3188808" y="2187650"/>
              <a:ext cx="1316113" cy="348600"/>
            </a:xfrm>
            <a:prstGeom prst="rect">
              <a:avLst/>
            </a:prstGeom>
            <a:noFill/>
            <a:ln>
              <a:noFill/>
            </a:ln>
          </p:spPr>
          <p:txBody>
            <a:bodyPr spcFirstLastPara="1" wrap="square" lIns="91425" tIns="91425" rIns="91425" bIns="91425" anchor="ctr" anchorCtr="0">
              <a:noAutofit/>
            </a:bodyPr>
            <a:lstStyle/>
            <a:p>
              <a:pPr marL="0" lvl="0" indent="0" algn="ctr">
                <a:buClr>
                  <a:schemeClr val="dk1"/>
                </a:buClr>
                <a:buSzPts val="1100"/>
                <a:buFont typeface="Arial"/>
                <a:buNone/>
              </a:pPr>
              <a:r>
                <a:rPr lang="en" sz="1600" b="1" dirty="0">
                  <a:solidFill>
                    <a:srgbClr val="434343"/>
                  </a:solidFill>
                  <a:latin typeface="Montserrat ExtraBold" panose="00000900000000000000" pitchFamily="2" charset="0"/>
                  <a:sym typeface="Fira Sans Extra Condensed"/>
                </a:rPr>
                <a:t>MongoDB</a:t>
              </a:r>
              <a:endParaRPr sz="1600" b="1" dirty="0">
                <a:solidFill>
                  <a:srgbClr val="434343"/>
                </a:solidFill>
                <a:latin typeface="Montserrat ExtraBold" panose="00000900000000000000" pitchFamily="2" charset="0"/>
                <a:sym typeface="Fira Sans Extra Condensed"/>
              </a:endParaRPr>
            </a:p>
          </p:txBody>
        </p:sp>
        <p:sp>
          <p:nvSpPr>
            <p:cNvPr id="2252" name="Google Shape;2252;p36"/>
            <p:cNvSpPr txBox="1"/>
            <p:nvPr/>
          </p:nvSpPr>
          <p:spPr>
            <a:xfrm>
              <a:off x="3195482" y="1667965"/>
              <a:ext cx="1315200" cy="51978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Povoamento da Base de dados</a:t>
              </a:r>
              <a:endParaRPr sz="1200" dirty="0">
                <a:latin typeface="Roboto"/>
                <a:ea typeface="Roboto"/>
                <a:cs typeface="Roboto"/>
                <a:sym typeface="Roboto"/>
              </a:endParaRPr>
            </a:p>
          </p:txBody>
        </p:sp>
      </p:grpSp>
      <p:grpSp>
        <p:nvGrpSpPr>
          <p:cNvPr id="2253" name="Google Shape;2253;p36"/>
          <p:cNvGrpSpPr/>
          <p:nvPr/>
        </p:nvGrpSpPr>
        <p:grpSpPr>
          <a:xfrm>
            <a:off x="4582949" y="1211709"/>
            <a:ext cx="1315200" cy="1491678"/>
            <a:chOff x="4634672" y="1649597"/>
            <a:chExt cx="1315200" cy="1491678"/>
          </a:xfrm>
        </p:grpSpPr>
        <p:sp>
          <p:nvSpPr>
            <p:cNvPr id="2255" name="Google Shape;2255;p36"/>
            <p:cNvSpPr/>
            <p:nvPr/>
          </p:nvSpPr>
          <p:spPr>
            <a:xfrm>
              <a:off x="5006225"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4</a:t>
              </a:r>
              <a:endParaRPr>
                <a:solidFill>
                  <a:schemeClr val="lt1"/>
                </a:solidFill>
              </a:endParaRPr>
            </a:p>
          </p:txBody>
        </p:sp>
        <p:sp>
          <p:nvSpPr>
            <p:cNvPr id="2256" name="Google Shape;2256;p36"/>
            <p:cNvSpPr txBox="1"/>
            <p:nvPr/>
          </p:nvSpPr>
          <p:spPr>
            <a:xfrm>
              <a:off x="4762787" y="2187650"/>
              <a:ext cx="1059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MySQL</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2257" name="Google Shape;2257;p36"/>
            <p:cNvSpPr txBox="1"/>
            <p:nvPr/>
          </p:nvSpPr>
          <p:spPr>
            <a:xfrm>
              <a:off x="4634672" y="1649597"/>
              <a:ext cx="1315200" cy="46878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Modelação do Data Warehouse</a:t>
              </a:r>
              <a:endParaRPr sz="1200" dirty="0">
                <a:latin typeface="Roboto"/>
                <a:ea typeface="Roboto"/>
                <a:cs typeface="Roboto"/>
                <a:sym typeface="Roboto"/>
              </a:endParaRPr>
            </a:p>
          </p:txBody>
        </p:sp>
      </p:grpSp>
      <p:grpSp>
        <p:nvGrpSpPr>
          <p:cNvPr id="2258" name="Google Shape;2258;p36"/>
          <p:cNvGrpSpPr/>
          <p:nvPr/>
        </p:nvGrpSpPr>
        <p:grpSpPr>
          <a:xfrm>
            <a:off x="6024124" y="1211709"/>
            <a:ext cx="1315200" cy="1490951"/>
            <a:chOff x="6076163" y="1650324"/>
            <a:chExt cx="1315200" cy="1490951"/>
          </a:xfrm>
        </p:grpSpPr>
        <p:sp>
          <p:nvSpPr>
            <p:cNvPr id="2260" name="Google Shape;2260;p36"/>
            <p:cNvSpPr/>
            <p:nvPr/>
          </p:nvSpPr>
          <p:spPr>
            <a:xfrm>
              <a:off x="6447400"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5</a:t>
              </a:r>
              <a:endParaRPr>
                <a:solidFill>
                  <a:schemeClr val="lt1"/>
                </a:solidFill>
              </a:endParaRPr>
            </a:p>
          </p:txBody>
        </p:sp>
        <p:sp>
          <p:nvSpPr>
            <p:cNvPr id="2262" name="Google Shape;2262;p36"/>
            <p:cNvSpPr txBox="1"/>
            <p:nvPr/>
          </p:nvSpPr>
          <p:spPr>
            <a:xfrm>
              <a:off x="6076163" y="1650324"/>
              <a:ext cx="1315200" cy="53742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Povoamento do Data Warehouse</a:t>
              </a:r>
              <a:endParaRPr sz="1200" dirty="0">
                <a:solidFill>
                  <a:srgbClr val="000000"/>
                </a:solidFill>
                <a:latin typeface="Roboto"/>
                <a:ea typeface="Roboto"/>
                <a:cs typeface="Roboto"/>
                <a:sym typeface="Roboto"/>
              </a:endParaRPr>
            </a:p>
          </p:txBody>
        </p:sp>
      </p:grpSp>
      <p:grpSp>
        <p:nvGrpSpPr>
          <p:cNvPr id="2263" name="Google Shape;2263;p36"/>
          <p:cNvGrpSpPr/>
          <p:nvPr/>
        </p:nvGrpSpPr>
        <p:grpSpPr>
          <a:xfrm>
            <a:off x="7248994" y="1406252"/>
            <a:ext cx="1747784" cy="1296408"/>
            <a:chOff x="7301033" y="1844867"/>
            <a:chExt cx="1747784" cy="1296408"/>
          </a:xfrm>
        </p:grpSpPr>
        <p:sp>
          <p:nvSpPr>
            <p:cNvPr id="2265" name="Google Shape;2265;p36"/>
            <p:cNvSpPr/>
            <p:nvPr/>
          </p:nvSpPr>
          <p:spPr>
            <a:xfrm>
              <a:off x="7888575"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6</a:t>
              </a:r>
              <a:endParaRPr>
                <a:solidFill>
                  <a:schemeClr val="lt1"/>
                </a:solidFill>
              </a:endParaRPr>
            </a:p>
          </p:txBody>
        </p:sp>
        <p:sp>
          <p:nvSpPr>
            <p:cNvPr id="2267" name="Google Shape;2267;p36"/>
            <p:cNvSpPr txBox="1"/>
            <p:nvPr/>
          </p:nvSpPr>
          <p:spPr>
            <a:xfrm>
              <a:off x="7301033" y="1844867"/>
              <a:ext cx="1747784" cy="68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Construção de Indicadores relativos ao UNHS</a:t>
              </a:r>
              <a:endParaRPr sz="1200" dirty="0">
                <a:latin typeface="Roboto"/>
                <a:ea typeface="Roboto"/>
                <a:cs typeface="Roboto"/>
                <a:sym typeface="Roboto"/>
              </a:endParaRPr>
            </a:p>
          </p:txBody>
        </p:sp>
      </p:grpSp>
      <p:sp>
        <p:nvSpPr>
          <p:cNvPr id="2239" name="Google Shape;2239;p36"/>
          <p:cNvSpPr/>
          <p:nvPr/>
        </p:nvSpPr>
        <p:spPr>
          <a:xfrm>
            <a:off x="4233611" y="3153010"/>
            <a:ext cx="572700" cy="5727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47" name="Google Shape;2269;p36">
            <a:extLst>
              <a:ext uri="{FF2B5EF4-FFF2-40B4-BE49-F238E27FC236}">
                <a16:creationId xmlns:a16="http://schemas.microsoft.com/office/drawing/2014/main" id="{9222EB36-965F-DC5F-9D6E-B6713DB03744}"/>
              </a:ext>
            </a:extLst>
          </p:cNvPr>
          <p:cNvGrpSpPr/>
          <p:nvPr/>
        </p:nvGrpSpPr>
        <p:grpSpPr>
          <a:xfrm>
            <a:off x="3768889" y="3397561"/>
            <a:ext cx="1522219" cy="1137398"/>
            <a:chOff x="3548997" y="2988875"/>
            <a:chExt cx="2046003" cy="1741531"/>
          </a:xfrm>
        </p:grpSpPr>
        <p:sp>
          <p:nvSpPr>
            <p:cNvPr id="148" name="Google Shape;2270;p36">
              <a:extLst>
                <a:ext uri="{FF2B5EF4-FFF2-40B4-BE49-F238E27FC236}">
                  <a16:creationId xmlns:a16="http://schemas.microsoft.com/office/drawing/2014/main" id="{1937530A-974B-DE80-A17C-8A0AC41CF1AC}"/>
                </a:ext>
              </a:extLst>
            </p:cNvPr>
            <p:cNvSpPr/>
            <p:nvPr/>
          </p:nvSpPr>
          <p:spPr>
            <a:xfrm>
              <a:off x="3846491" y="4649338"/>
              <a:ext cx="1530394" cy="81068"/>
            </a:xfrm>
            <a:custGeom>
              <a:avLst/>
              <a:gdLst/>
              <a:ahLst/>
              <a:cxnLst/>
              <a:rect l="l" t="t" r="r" b="b"/>
              <a:pathLst>
                <a:path w="20860" h="1105" extrusionOk="0">
                  <a:moveTo>
                    <a:pt x="10430" y="1"/>
                  </a:moveTo>
                  <a:cubicBezTo>
                    <a:pt x="4669" y="1"/>
                    <a:pt x="0" y="249"/>
                    <a:pt x="0" y="553"/>
                  </a:cubicBezTo>
                  <a:cubicBezTo>
                    <a:pt x="0" y="857"/>
                    <a:pt x="4669" y="1105"/>
                    <a:pt x="10430" y="1105"/>
                  </a:cubicBezTo>
                  <a:cubicBezTo>
                    <a:pt x="16191" y="1105"/>
                    <a:pt x="20859" y="857"/>
                    <a:pt x="20859" y="553"/>
                  </a:cubicBezTo>
                  <a:cubicBezTo>
                    <a:pt x="20859" y="249"/>
                    <a:pt x="16191" y="1"/>
                    <a:pt x="10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271;p36">
              <a:extLst>
                <a:ext uri="{FF2B5EF4-FFF2-40B4-BE49-F238E27FC236}">
                  <a16:creationId xmlns:a16="http://schemas.microsoft.com/office/drawing/2014/main" id="{60FCD2A3-4B1D-42FA-2A74-7E019FC6C52A}"/>
                </a:ext>
              </a:extLst>
            </p:cNvPr>
            <p:cNvSpPr/>
            <p:nvPr/>
          </p:nvSpPr>
          <p:spPr>
            <a:xfrm>
              <a:off x="4341042" y="4349864"/>
              <a:ext cx="462346" cy="263234"/>
            </a:xfrm>
            <a:custGeom>
              <a:avLst/>
              <a:gdLst/>
              <a:ahLst/>
              <a:cxnLst/>
              <a:rect l="l" t="t" r="r" b="b"/>
              <a:pathLst>
                <a:path w="6302" h="3588" extrusionOk="0">
                  <a:moveTo>
                    <a:pt x="456" y="0"/>
                  </a:moveTo>
                  <a:lnTo>
                    <a:pt x="254" y="2726"/>
                  </a:lnTo>
                  <a:cubicBezTo>
                    <a:pt x="231" y="3030"/>
                    <a:pt x="141" y="3323"/>
                    <a:pt x="0" y="3587"/>
                  </a:cubicBezTo>
                  <a:lnTo>
                    <a:pt x="6302" y="3587"/>
                  </a:lnTo>
                  <a:cubicBezTo>
                    <a:pt x="6150" y="3317"/>
                    <a:pt x="6060" y="3019"/>
                    <a:pt x="6037" y="2709"/>
                  </a:cubicBezTo>
                  <a:lnTo>
                    <a:pt x="583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272;p36">
              <a:extLst>
                <a:ext uri="{FF2B5EF4-FFF2-40B4-BE49-F238E27FC236}">
                  <a16:creationId xmlns:a16="http://schemas.microsoft.com/office/drawing/2014/main" id="{1E04EA6E-E8B6-80DD-5A14-F3FD5AE722C9}"/>
                </a:ext>
              </a:extLst>
            </p:cNvPr>
            <p:cNvSpPr/>
            <p:nvPr/>
          </p:nvSpPr>
          <p:spPr>
            <a:xfrm>
              <a:off x="4243100" y="4613023"/>
              <a:ext cx="658231" cy="73585"/>
            </a:xfrm>
            <a:custGeom>
              <a:avLst/>
              <a:gdLst/>
              <a:ahLst/>
              <a:cxnLst/>
              <a:rect l="l" t="t" r="r" b="b"/>
              <a:pathLst>
                <a:path w="8972" h="1003" extrusionOk="0">
                  <a:moveTo>
                    <a:pt x="203" y="0"/>
                  </a:moveTo>
                  <a:cubicBezTo>
                    <a:pt x="91" y="0"/>
                    <a:pt x="0" y="90"/>
                    <a:pt x="0" y="203"/>
                  </a:cubicBezTo>
                  <a:lnTo>
                    <a:pt x="0" y="800"/>
                  </a:lnTo>
                  <a:cubicBezTo>
                    <a:pt x="0" y="913"/>
                    <a:pt x="91" y="1003"/>
                    <a:pt x="203" y="1003"/>
                  </a:cubicBezTo>
                  <a:lnTo>
                    <a:pt x="8769" y="1003"/>
                  </a:lnTo>
                  <a:cubicBezTo>
                    <a:pt x="8881" y="1003"/>
                    <a:pt x="8971" y="913"/>
                    <a:pt x="8971" y="800"/>
                  </a:cubicBezTo>
                  <a:lnTo>
                    <a:pt x="8971" y="203"/>
                  </a:lnTo>
                  <a:cubicBezTo>
                    <a:pt x="8971" y="90"/>
                    <a:pt x="8881" y="0"/>
                    <a:pt x="8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273;p36">
              <a:extLst>
                <a:ext uri="{FF2B5EF4-FFF2-40B4-BE49-F238E27FC236}">
                  <a16:creationId xmlns:a16="http://schemas.microsoft.com/office/drawing/2014/main" id="{5CA31489-A3B4-1E62-C1F0-BFA2E19E6D36}"/>
                </a:ext>
              </a:extLst>
            </p:cNvPr>
            <p:cNvSpPr/>
            <p:nvPr/>
          </p:nvSpPr>
          <p:spPr>
            <a:xfrm>
              <a:off x="3548997" y="4208123"/>
              <a:ext cx="2044756" cy="191336"/>
            </a:xfrm>
            <a:custGeom>
              <a:avLst/>
              <a:gdLst/>
              <a:ahLst/>
              <a:cxnLst/>
              <a:rect l="l" t="t" r="r" b="b"/>
              <a:pathLst>
                <a:path w="27871" h="2608" extrusionOk="0">
                  <a:moveTo>
                    <a:pt x="0" y="0"/>
                  </a:moveTo>
                  <a:lnTo>
                    <a:pt x="0" y="1729"/>
                  </a:lnTo>
                  <a:cubicBezTo>
                    <a:pt x="0" y="2214"/>
                    <a:pt x="395" y="2608"/>
                    <a:pt x="879" y="2608"/>
                  </a:cubicBezTo>
                  <a:lnTo>
                    <a:pt x="26998" y="2608"/>
                  </a:lnTo>
                  <a:cubicBezTo>
                    <a:pt x="27482" y="2608"/>
                    <a:pt x="27871" y="2214"/>
                    <a:pt x="27871" y="1729"/>
                  </a:cubicBezTo>
                  <a:lnTo>
                    <a:pt x="2787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2274;p36">
              <a:extLst>
                <a:ext uri="{FF2B5EF4-FFF2-40B4-BE49-F238E27FC236}">
                  <a16:creationId xmlns:a16="http://schemas.microsoft.com/office/drawing/2014/main" id="{CE800E2D-40D3-7644-07DD-5AC988F191F0}"/>
                </a:ext>
              </a:extLst>
            </p:cNvPr>
            <p:cNvSpPr/>
            <p:nvPr/>
          </p:nvSpPr>
          <p:spPr>
            <a:xfrm>
              <a:off x="3550244" y="2988875"/>
              <a:ext cx="2044756" cy="1217639"/>
            </a:xfrm>
            <a:custGeom>
              <a:avLst/>
              <a:gdLst/>
              <a:ahLst/>
              <a:cxnLst/>
              <a:rect l="l" t="t" r="r" b="b"/>
              <a:pathLst>
                <a:path w="27871" h="16597" extrusionOk="0">
                  <a:moveTo>
                    <a:pt x="873" y="1"/>
                  </a:moveTo>
                  <a:cubicBezTo>
                    <a:pt x="389" y="1"/>
                    <a:pt x="0" y="395"/>
                    <a:pt x="0" y="879"/>
                  </a:cubicBezTo>
                  <a:lnTo>
                    <a:pt x="0" y="16597"/>
                  </a:lnTo>
                  <a:lnTo>
                    <a:pt x="27871" y="16597"/>
                  </a:lnTo>
                  <a:lnTo>
                    <a:pt x="27871" y="879"/>
                  </a:lnTo>
                  <a:cubicBezTo>
                    <a:pt x="27871" y="395"/>
                    <a:pt x="27477" y="1"/>
                    <a:pt x="2699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2275;p36">
              <a:extLst>
                <a:ext uri="{FF2B5EF4-FFF2-40B4-BE49-F238E27FC236}">
                  <a16:creationId xmlns:a16="http://schemas.microsoft.com/office/drawing/2014/main" id="{18F4C67F-1E46-4558-6D64-EFE1E3ABED17}"/>
                </a:ext>
              </a:extLst>
            </p:cNvPr>
            <p:cNvSpPr/>
            <p:nvPr/>
          </p:nvSpPr>
          <p:spPr>
            <a:xfrm>
              <a:off x="3634540" y="3069870"/>
              <a:ext cx="1868753" cy="1055722"/>
            </a:xfrm>
            <a:custGeom>
              <a:avLst/>
              <a:gdLst/>
              <a:ahLst/>
              <a:cxnLst/>
              <a:rect l="l" t="t" r="r" b="b"/>
              <a:pathLst>
                <a:path w="25472" h="14390" extrusionOk="0">
                  <a:moveTo>
                    <a:pt x="0" y="14389"/>
                  </a:moveTo>
                  <a:lnTo>
                    <a:pt x="25472" y="14389"/>
                  </a:lnTo>
                  <a:lnTo>
                    <a:pt x="25472"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276;p36">
              <a:extLst>
                <a:ext uri="{FF2B5EF4-FFF2-40B4-BE49-F238E27FC236}">
                  <a16:creationId xmlns:a16="http://schemas.microsoft.com/office/drawing/2014/main" id="{6EE02485-3EA6-1ED4-FB7E-56DAB2706E93}"/>
                </a:ext>
              </a:extLst>
            </p:cNvPr>
            <p:cNvSpPr/>
            <p:nvPr/>
          </p:nvSpPr>
          <p:spPr>
            <a:xfrm>
              <a:off x="4085660" y="3587531"/>
              <a:ext cx="320312" cy="495067"/>
            </a:xfrm>
            <a:custGeom>
              <a:avLst/>
              <a:gdLst/>
              <a:ahLst/>
              <a:cxnLst/>
              <a:rect l="l" t="t" r="r" b="b"/>
              <a:pathLst>
                <a:path w="4366" h="6748" extrusionOk="0">
                  <a:moveTo>
                    <a:pt x="1" y="1"/>
                  </a:moveTo>
                  <a:lnTo>
                    <a:pt x="1" y="6748"/>
                  </a:lnTo>
                  <a:lnTo>
                    <a:pt x="4365" y="6748"/>
                  </a:lnTo>
                  <a:lnTo>
                    <a:pt x="4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277;p36">
              <a:extLst>
                <a:ext uri="{FF2B5EF4-FFF2-40B4-BE49-F238E27FC236}">
                  <a16:creationId xmlns:a16="http://schemas.microsoft.com/office/drawing/2014/main" id="{E39AFDEA-FB25-28E8-C8AA-90363404FD03}"/>
                </a:ext>
              </a:extLst>
            </p:cNvPr>
            <p:cNvSpPr/>
            <p:nvPr/>
          </p:nvSpPr>
          <p:spPr>
            <a:xfrm>
              <a:off x="3720890" y="3116603"/>
              <a:ext cx="342541" cy="965997"/>
            </a:xfrm>
            <a:custGeom>
              <a:avLst/>
              <a:gdLst/>
              <a:ahLst/>
              <a:cxnLst/>
              <a:rect l="l" t="t" r="r" b="b"/>
              <a:pathLst>
                <a:path w="4669" h="13167" extrusionOk="0">
                  <a:moveTo>
                    <a:pt x="0" y="0"/>
                  </a:moveTo>
                  <a:lnTo>
                    <a:pt x="0" y="7845"/>
                  </a:lnTo>
                  <a:lnTo>
                    <a:pt x="0" y="8278"/>
                  </a:lnTo>
                  <a:lnTo>
                    <a:pt x="0" y="13167"/>
                  </a:lnTo>
                  <a:lnTo>
                    <a:pt x="4669" y="13167"/>
                  </a:lnTo>
                  <a:lnTo>
                    <a:pt x="4669" y="8278"/>
                  </a:lnTo>
                  <a:lnTo>
                    <a:pt x="4669" y="7845"/>
                  </a:lnTo>
                  <a:lnTo>
                    <a:pt x="46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278;p36">
              <a:extLst>
                <a:ext uri="{FF2B5EF4-FFF2-40B4-BE49-F238E27FC236}">
                  <a16:creationId xmlns:a16="http://schemas.microsoft.com/office/drawing/2014/main" id="{E833FCA3-B5A4-0A8B-D6D1-BBBFC8EA371F}"/>
                </a:ext>
              </a:extLst>
            </p:cNvPr>
            <p:cNvSpPr/>
            <p:nvPr/>
          </p:nvSpPr>
          <p:spPr>
            <a:xfrm>
              <a:off x="4085660" y="3115356"/>
              <a:ext cx="662779" cy="444152"/>
            </a:xfrm>
            <a:custGeom>
              <a:avLst/>
              <a:gdLst/>
              <a:ahLst/>
              <a:cxnLst/>
              <a:rect l="l" t="t" r="r" b="b"/>
              <a:pathLst>
                <a:path w="9034" h="6054" extrusionOk="0">
                  <a:moveTo>
                    <a:pt x="1" y="0"/>
                  </a:moveTo>
                  <a:lnTo>
                    <a:pt x="1" y="6054"/>
                  </a:lnTo>
                  <a:lnTo>
                    <a:pt x="9034" y="6054"/>
                  </a:lnTo>
                  <a:lnTo>
                    <a:pt x="90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2279;p36">
              <a:extLst>
                <a:ext uri="{FF2B5EF4-FFF2-40B4-BE49-F238E27FC236}">
                  <a16:creationId xmlns:a16="http://schemas.microsoft.com/office/drawing/2014/main" id="{ED4EB0DE-BF9E-CF4F-B181-4096E8710528}"/>
                </a:ext>
              </a:extLst>
            </p:cNvPr>
            <p:cNvSpPr/>
            <p:nvPr/>
          </p:nvSpPr>
          <p:spPr>
            <a:xfrm>
              <a:off x="4770299" y="3115356"/>
              <a:ext cx="320678" cy="444152"/>
            </a:xfrm>
            <a:custGeom>
              <a:avLst/>
              <a:gdLst/>
              <a:ahLst/>
              <a:cxnLst/>
              <a:rect l="l" t="t" r="r" b="b"/>
              <a:pathLst>
                <a:path w="4371" h="6054" extrusionOk="0">
                  <a:moveTo>
                    <a:pt x="0" y="0"/>
                  </a:moveTo>
                  <a:lnTo>
                    <a:pt x="0" y="6054"/>
                  </a:lnTo>
                  <a:lnTo>
                    <a:pt x="4370" y="6054"/>
                  </a:lnTo>
                  <a:lnTo>
                    <a:pt x="4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280;p36">
              <a:extLst>
                <a:ext uri="{FF2B5EF4-FFF2-40B4-BE49-F238E27FC236}">
                  <a16:creationId xmlns:a16="http://schemas.microsoft.com/office/drawing/2014/main" id="{DDE5D124-31A2-3C53-D7AF-B377869B3D34}"/>
                </a:ext>
              </a:extLst>
            </p:cNvPr>
            <p:cNvSpPr/>
            <p:nvPr/>
          </p:nvSpPr>
          <p:spPr>
            <a:xfrm>
              <a:off x="5112766" y="3115356"/>
              <a:ext cx="337626" cy="444152"/>
            </a:xfrm>
            <a:custGeom>
              <a:avLst/>
              <a:gdLst/>
              <a:ahLst/>
              <a:cxnLst/>
              <a:rect l="l" t="t" r="r" b="b"/>
              <a:pathLst>
                <a:path w="4602" h="6054" extrusionOk="0">
                  <a:moveTo>
                    <a:pt x="1" y="0"/>
                  </a:moveTo>
                  <a:lnTo>
                    <a:pt x="1" y="6054"/>
                  </a:lnTo>
                  <a:lnTo>
                    <a:pt x="4602" y="6054"/>
                  </a:lnTo>
                  <a:lnTo>
                    <a:pt x="4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281;p36">
              <a:extLst>
                <a:ext uri="{FF2B5EF4-FFF2-40B4-BE49-F238E27FC236}">
                  <a16:creationId xmlns:a16="http://schemas.microsoft.com/office/drawing/2014/main" id="{5C2473A7-328C-5226-556E-4056E1A06516}"/>
                </a:ext>
              </a:extLst>
            </p:cNvPr>
            <p:cNvSpPr/>
            <p:nvPr/>
          </p:nvSpPr>
          <p:spPr>
            <a:xfrm>
              <a:off x="4770299" y="3587531"/>
              <a:ext cx="680094" cy="495067"/>
            </a:xfrm>
            <a:custGeom>
              <a:avLst/>
              <a:gdLst/>
              <a:ahLst/>
              <a:cxnLst/>
              <a:rect l="l" t="t" r="r" b="b"/>
              <a:pathLst>
                <a:path w="9270" h="6748" extrusionOk="0">
                  <a:moveTo>
                    <a:pt x="0" y="1"/>
                  </a:moveTo>
                  <a:lnTo>
                    <a:pt x="0" y="6748"/>
                  </a:lnTo>
                  <a:lnTo>
                    <a:pt x="9270" y="6748"/>
                  </a:lnTo>
                  <a:lnTo>
                    <a:pt x="92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2282;p36">
              <a:extLst>
                <a:ext uri="{FF2B5EF4-FFF2-40B4-BE49-F238E27FC236}">
                  <a16:creationId xmlns:a16="http://schemas.microsoft.com/office/drawing/2014/main" id="{4F901A6B-AA25-827D-5E93-4F26126E5456}"/>
                </a:ext>
              </a:extLst>
            </p:cNvPr>
            <p:cNvSpPr/>
            <p:nvPr/>
          </p:nvSpPr>
          <p:spPr>
            <a:xfrm>
              <a:off x="4427759" y="3587531"/>
              <a:ext cx="320678" cy="495067"/>
            </a:xfrm>
            <a:custGeom>
              <a:avLst/>
              <a:gdLst/>
              <a:ahLst/>
              <a:cxnLst/>
              <a:rect l="l" t="t" r="r" b="b"/>
              <a:pathLst>
                <a:path w="4371" h="6748" extrusionOk="0">
                  <a:moveTo>
                    <a:pt x="1" y="1"/>
                  </a:moveTo>
                  <a:lnTo>
                    <a:pt x="1" y="6748"/>
                  </a:lnTo>
                  <a:lnTo>
                    <a:pt x="4371" y="6748"/>
                  </a:lnTo>
                  <a:lnTo>
                    <a:pt x="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283;p36">
              <a:extLst>
                <a:ext uri="{FF2B5EF4-FFF2-40B4-BE49-F238E27FC236}">
                  <a16:creationId xmlns:a16="http://schemas.microsoft.com/office/drawing/2014/main" id="{024D012D-2C11-CA20-D658-BB7F74E9D520}"/>
                </a:ext>
              </a:extLst>
            </p:cNvPr>
            <p:cNvSpPr/>
            <p:nvPr/>
          </p:nvSpPr>
          <p:spPr>
            <a:xfrm>
              <a:off x="3741506" y="3142207"/>
              <a:ext cx="52163" cy="5208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284;p36">
              <a:extLst>
                <a:ext uri="{FF2B5EF4-FFF2-40B4-BE49-F238E27FC236}">
                  <a16:creationId xmlns:a16="http://schemas.microsoft.com/office/drawing/2014/main" id="{23BEDD64-5CC5-E290-31D3-DE02CCF4724C}"/>
                </a:ext>
              </a:extLst>
            </p:cNvPr>
            <p:cNvSpPr/>
            <p:nvPr/>
          </p:nvSpPr>
          <p:spPr>
            <a:xfrm>
              <a:off x="3813403" y="3142207"/>
              <a:ext cx="228165" cy="20322"/>
            </a:xfrm>
            <a:custGeom>
              <a:avLst/>
              <a:gdLst/>
              <a:ahLst/>
              <a:cxnLst/>
              <a:rect l="l" t="t" r="r" b="b"/>
              <a:pathLst>
                <a:path w="3110" h="277" extrusionOk="0">
                  <a:moveTo>
                    <a:pt x="1" y="0"/>
                  </a:moveTo>
                  <a:lnTo>
                    <a:pt x="1" y="276"/>
                  </a:lnTo>
                  <a:lnTo>
                    <a:pt x="3109" y="276"/>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285;p36">
              <a:extLst>
                <a:ext uri="{FF2B5EF4-FFF2-40B4-BE49-F238E27FC236}">
                  <a16:creationId xmlns:a16="http://schemas.microsoft.com/office/drawing/2014/main" id="{9027D976-922D-3B95-8243-BED2F7BDDF0D}"/>
                </a:ext>
              </a:extLst>
            </p:cNvPr>
            <p:cNvSpPr/>
            <p:nvPr/>
          </p:nvSpPr>
          <p:spPr>
            <a:xfrm>
              <a:off x="3813403" y="3173974"/>
              <a:ext cx="143429" cy="20322"/>
            </a:xfrm>
            <a:custGeom>
              <a:avLst/>
              <a:gdLst/>
              <a:ahLst/>
              <a:cxnLst/>
              <a:rect l="l" t="t" r="r" b="b"/>
              <a:pathLst>
                <a:path w="1955" h="277" extrusionOk="0">
                  <a:moveTo>
                    <a:pt x="1" y="1"/>
                  </a:moveTo>
                  <a:lnTo>
                    <a:pt x="1" y="277"/>
                  </a:lnTo>
                  <a:lnTo>
                    <a:pt x="1955" y="277"/>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286;p36">
              <a:extLst>
                <a:ext uri="{FF2B5EF4-FFF2-40B4-BE49-F238E27FC236}">
                  <a16:creationId xmlns:a16="http://schemas.microsoft.com/office/drawing/2014/main" id="{37EF7850-9BF4-948D-1FC4-A641CC7833B1}"/>
                </a:ext>
              </a:extLst>
            </p:cNvPr>
            <p:cNvSpPr/>
            <p:nvPr/>
          </p:nvSpPr>
          <p:spPr>
            <a:xfrm>
              <a:off x="3741506" y="3374407"/>
              <a:ext cx="52163" cy="5208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287;p36">
              <a:extLst>
                <a:ext uri="{FF2B5EF4-FFF2-40B4-BE49-F238E27FC236}">
                  <a16:creationId xmlns:a16="http://schemas.microsoft.com/office/drawing/2014/main" id="{AB6E5EB2-52E8-51DC-DDE4-49E964C511D0}"/>
                </a:ext>
              </a:extLst>
            </p:cNvPr>
            <p:cNvSpPr/>
            <p:nvPr/>
          </p:nvSpPr>
          <p:spPr>
            <a:xfrm>
              <a:off x="3813403" y="3374407"/>
              <a:ext cx="228165" cy="20322"/>
            </a:xfrm>
            <a:custGeom>
              <a:avLst/>
              <a:gdLst/>
              <a:ahLst/>
              <a:cxnLst/>
              <a:rect l="l" t="t" r="r" b="b"/>
              <a:pathLst>
                <a:path w="3110" h="277" extrusionOk="0">
                  <a:moveTo>
                    <a:pt x="1" y="0"/>
                  </a:moveTo>
                  <a:lnTo>
                    <a:pt x="1" y="276"/>
                  </a:lnTo>
                  <a:lnTo>
                    <a:pt x="3109" y="276"/>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288;p36">
              <a:extLst>
                <a:ext uri="{FF2B5EF4-FFF2-40B4-BE49-F238E27FC236}">
                  <a16:creationId xmlns:a16="http://schemas.microsoft.com/office/drawing/2014/main" id="{C6A1F0DB-6525-9AA2-C770-7055F296421D}"/>
                </a:ext>
              </a:extLst>
            </p:cNvPr>
            <p:cNvSpPr/>
            <p:nvPr/>
          </p:nvSpPr>
          <p:spPr>
            <a:xfrm>
              <a:off x="3813403" y="3406173"/>
              <a:ext cx="143429" cy="20322"/>
            </a:xfrm>
            <a:custGeom>
              <a:avLst/>
              <a:gdLst/>
              <a:ahLst/>
              <a:cxnLst/>
              <a:rect l="l" t="t" r="r" b="b"/>
              <a:pathLst>
                <a:path w="1955" h="277" extrusionOk="0">
                  <a:moveTo>
                    <a:pt x="1" y="1"/>
                  </a:moveTo>
                  <a:lnTo>
                    <a:pt x="1" y="277"/>
                  </a:lnTo>
                  <a:lnTo>
                    <a:pt x="1955" y="277"/>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289;p36">
              <a:extLst>
                <a:ext uri="{FF2B5EF4-FFF2-40B4-BE49-F238E27FC236}">
                  <a16:creationId xmlns:a16="http://schemas.microsoft.com/office/drawing/2014/main" id="{F41A8E69-29ED-3930-FBF4-9729A78D80BE}"/>
                </a:ext>
              </a:extLst>
            </p:cNvPr>
            <p:cNvSpPr/>
            <p:nvPr/>
          </p:nvSpPr>
          <p:spPr>
            <a:xfrm>
              <a:off x="3741506" y="3606532"/>
              <a:ext cx="52163" cy="51722"/>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290;p36">
              <a:extLst>
                <a:ext uri="{FF2B5EF4-FFF2-40B4-BE49-F238E27FC236}">
                  <a16:creationId xmlns:a16="http://schemas.microsoft.com/office/drawing/2014/main" id="{C5A99246-C36B-87C9-209C-6041FECAE0CE}"/>
                </a:ext>
              </a:extLst>
            </p:cNvPr>
            <p:cNvSpPr/>
            <p:nvPr/>
          </p:nvSpPr>
          <p:spPr>
            <a:xfrm>
              <a:off x="3813403" y="3606532"/>
              <a:ext cx="228165" cy="19955"/>
            </a:xfrm>
            <a:custGeom>
              <a:avLst/>
              <a:gdLst/>
              <a:ahLst/>
              <a:cxnLst/>
              <a:rect l="l" t="t" r="r" b="b"/>
              <a:pathLst>
                <a:path w="3110" h="272" extrusionOk="0">
                  <a:moveTo>
                    <a:pt x="1" y="1"/>
                  </a:moveTo>
                  <a:lnTo>
                    <a:pt x="1" y="271"/>
                  </a:lnTo>
                  <a:lnTo>
                    <a:pt x="3109" y="271"/>
                  </a:lnTo>
                  <a:lnTo>
                    <a:pt x="31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291;p36">
              <a:extLst>
                <a:ext uri="{FF2B5EF4-FFF2-40B4-BE49-F238E27FC236}">
                  <a16:creationId xmlns:a16="http://schemas.microsoft.com/office/drawing/2014/main" id="{B5D6E2AF-1767-1B56-09BD-E566DA5D7C11}"/>
                </a:ext>
              </a:extLst>
            </p:cNvPr>
            <p:cNvSpPr/>
            <p:nvPr/>
          </p:nvSpPr>
          <p:spPr>
            <a:xfrm>
              <a:off x="3813403" y="3638373"/>
              <a:ext cx="143429" cy="19882"/>
            </a:xfrm>
            <a:custGeom>
              <a:avLst/>
              <a:gdLst/>
              <a:ahLst/>
              <a:cxnLst/>
              <a:rect l="l" t="t" r="r" b="b"/>
              <a:pathLst>
                <a:path w="1955" h="271" extrusionOk="0">
                  <a:moveTo>
                    <a:pt x="1" y="1"/>
                  </a:moveTo>
                  <a:lnTo>
                    <a:pt x="1" y="271"/>
                  </a:lnTo>
                  <a:lnTo>
                    <a:pt x="1955" y="271"/>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292;p36">
              <a:extLst>
                <a:ext uri="{FF2B5EF4-FFF2-40B4-BE49-F238E27FC236}">
                  <a16:creationId xmlns:a16="http://schemas.microsoft.com/office/drawing/2014/main" id="{93756A90-EB57-44B6-B426-D382D3503085}"/>
                </a:ext>
              </a:extLst>
            </p:cNvPr>
            <p:cNvSpPr/>
            <p:nvPr/>
          </p:nvSpPr>
          <p:spPr>
            <a:xfrm>
              <a:off x="3741506" y="3838732"/>
              <a:ext cx="52163" cy="51722"/>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293;p36">
              <a:extLst>
                <a:ext uri="{FF2B5EF4-FFF2-40B4-BE49-F238E27FC236}">
                  <a16:creationId xmlns:a16="http://schemas.microsoft.com/office/drawing/2014/main" id="{9FF7B759-F0E6-2EF0-4BD7-7A82450E5731}"/>
                </a:ext>
              </a:extLst>
            </p:cNvPr>
            <p:cNvSpPr/>
            <p:nvPr/>
          </p:nvSpPr>
          <p:spPr>
            <a:xfrm>
              <a:off x="3813403" y="3838732"/>
              <a:ext cx="228165" cy="19955"/>
            </a:xfrm>
            <a:custGeom>
              <a:avLst/>
              <a:gdLst/>
              <a:ahLst/>
              <a:cxnLst/>
              <a:rect l="l" t="t" r="r" b="b"/>
              <a:pathLst>
                <a:path w="3110" h="272" extrusionOk="0">
                  <a:moveTo>
                    <a:pt x="1" y="1"/>
                  </a:moveTo>
                  <a:lnTo>
                    <a:pt x="1" y="271"/>
                  </a:lnTo>
                  <a:lnTo>
                    <a:pt x="3109" y="271"/>
                  </a:lnTo>
                  <a:lnTo>
                    <a:pt x="31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294;p36">
              <a:extLst>
                <a:ext uri="{FF2B5EF4-FFF2-40B4-BE49-F238E27FC236}">
                  <a16:creationId xmlns:a16="http://schemas.microsoft.com/office/drawing/2014/main" id="{EEB67A81-AE60-E1F6-E79E-CC31A253C136}"/>
                </a:ext>
              </a:extLst>
            </p:cNvPr>
            <p:cNvSpPr/>
            <p:nvPr/>
          </p:nvSpPr>
          <p:spPr>
            <a:xfrm>
              <a:off x="3813403" y="3870572"/>
              <a:ext cx="143429" cy="19882"/>
            </a:xfrm>
            <a:custGeom>
              <a:avLst/>
              <a:gdLst/>
              <a:ahLst/>
              <a:cxnLst/>
              <a:rect l="l" t="t" r="r" b="b"/>
              <a:pathLst>
                <a:path w="1955" h="271" extrusionOk="0">
                  <a:moveTo>
                    <a:pt x="1" y="1"/>
                  </a:moveTo>
                  <a:lnTo>
                    <a:pt x="1" y="271"/>
                  </a:lnTo>
                  <a:lnTo>
                    <a:pt x="1955" y="271"/>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295;p36">
              <a:extLst>
                <a:ext uri="{FF2B5EF4-FFF2-40B4-BE49-F238E27FC236}">
                  <a16:creationId xmlns:a16="http://schemas.microsoft.com/office/drawing/2014/main" id="{96AE0B58-72C6-DA13-AA7C-F6E139A9ADA5}"/>
                </a:ext>
              </a:extLst>
            </p:cNvPr>
            <p:cNvSpPr/>
            <p:nvPr/>
          </p:nvSpPr>
          <p:spPr>
            <a:xfrm>
              <a:off x="4104294" y="3847022"/>
              <a:ext cx="51722" cy="51722"/>
            </a:xfrm>
            <a:custGeom>
              <a:avLst/>
              <a:gdLst/>
              <a:ahLst/>
              <a:cxnLst/>
              <a:rect l="l" t="t" r="r" b="b"/>
              <a:pathLst>
                <a:path w="705" h="705" extrusionOk="0">
                  <a:moveTo>
                    <a:pt x="0" y="1"/>
                  </a:moveTo>
                  <a:lnTo>
                    <a:pt x="0" y="704"/>
                  </a:lnTo>
                  <a:lnTo>
                    <a:pt x="704" y="704"/>
                  </a:lnTo>
                  <a:lnTo>
                    <a:pt x="7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296;p36">
              <a:extLst>
                <a:ext uri="{FF2B5EF4-FFF2-40B4-BE49-F238E27FC236}">
                  <a16:creationId xmlns:a16="http://schemas.microsoft.com/office/drawing/2014/main" id="{13B6E8D2-A093-9A8F-EBF4-01C212E2575F}"/>
                </a:ext>
              </a:extLst>
            </p:cNvPr>
            <p:cNvSpPr/>
            <p:nvPr/>
          </p:nvSpPr>
          <p:spPr>
            <a:xfrm>
              <a:off x="4171643" y="3847022"/>
              <a:ext cx="215326" cy="19882"/>
            </a:xfrm>
            <a:custGeom>
              <a:avLst/>
              <a:gdLst/>
              <a:ahLst/>
              <a:cxnLst/>
              <a:rect l="l" t="t" r="r" b="b"/>
              <a:pathLst>
                <a:path w="2935" h="271" extrusionOk="0">
                  <a:moveTo>
                    <a:pt x="0" y="1"/>
                  </a:moveTo>
                  <a:lnTo>
                    <a:pt x="0" y="271"/>
                  </a:lnTo>
                  <a:lnTo>
                    <a:pt x="2934" y="271"/>
                  </a:lnTo>
                  <a:lnTo>
                    <a:pt x="29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297;p36">
              <a:extLst>
                <a:ext uri="{FF2B5EF4-FFF2-40B4-BE49-F238E27FC236}">
                  <a16:creationId xmlns:a16="http://schemas.microsoft.com/office/drawing/2014/main" id="{D3BD2DF3-7156-AB0E-B4A7-C645FEC21E81}"/>
                </a:ext>
              </a:extLst>
            </p:cNvPr>
            <p:cNvSpPr/>
            <p:nvPr/>
          </p:nvSpPr>
          <p:spPr>
            <a:xfrm>
              <a:off x="4171643" y="3878862"/>
              <a:ext cx="135579" cy="19882"/>
            </a:xfrm>
            <a:custGeom>
              <a:avLst/>
              <a:gdLst/>
              <a:ahLst/>
              <a:cxnLst/>
              <a:rect l="l" t="t" r="r" b="b"/>
              <a:pathLst>
                <a:path w="1848" h="271" extrusionOk="0">
                  <a:moveTo>
                    <a:pt x="0" y="0"/>
                  </a:moveTo>
                  <a:lnTo>
                    <a:pt x="0" y="270"/>
                  </a:lnTo>
                  <a:lnTo>
                    <a:pt x="1847" y="270"/>
                  </a:lnTo>
                  <a:lnTo>
                    <a:pt x="18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298;p36">
              <a:extLst>
                <a:ext uri="{FF2B5EF4-FFF2-40B4-BE49-F238E27FC236}">
                  <a16:creationId xmlns:a16="http://schemas.microsoft.com/office/drawing/2014/main" id="{34A98BFE-CDD5-110A-63E9-E2FC547834A3}"/>
                </a:ext>
              </a:extLst>
            </p:cNvPr>
            <p:cNvSpPr/>
            <p:nvPr/>
          </p:nvSpPr>
          <p:spPr>
            <a:xfrm>
              <a:off x="4786806" y="3139273"/>
              <a:ext cx="52163" cy="51722"/>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299;p36">
              <a:extLst>
                <a:ext uri="{FF2B5EF4-FFF2-40B4-BE49-F238E27FC236}">
                  <a16:creationId xmlns:a16="http://schemas.microsoft.com/office/drawing/2014/main" id="{C1FA68E7-EDC0-A0AE-0E13-9EF1B159AA25}"/>
                </a:ext>
              </a:extLst>
            </p:cNvPr>
            <p:cNvSpPr/>
            <p:nvPr/>
          </p:nvSpPr>
          <p:spPr>
            <a:xfrm>
              <a:off x="4854595" y="3139273"/>
              <a:ext cx="215326" cy="19955"/>
            </a:xfrm>
            <a:custGeom>
              <a:avLst/>
              <a:gdLst/>
              <a:ahLst/>
              <a:cxnLst/>
              <a:rect l="l" t="t" r="r" b="b"/>
              <a:pathLst>
                <a:path w="2935" h="272" extrusionOk="0">
                  <a:moveTo>
                    <a:pt x="0" y="1"/>
                  </a:moveTo>
                  <a:lnTo>
                    <a:pt x="0" y="271"/>
                  </a:lnTo>
                  <a:lnTo>
                    <a:pt x="2934" y="271"/>
                  </a:lnTo>
                  <a:lnTo>
                    <a:pt x="29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300;p36">
              <a:extLst>
                <a:ext uri="{FF2B5EF4-FFF2-40B4-BE49-F238E27FC236}">
                  <a16:creationId xmlns:a16="http://schemas.microsoft.com/office/drawing/2014/main" id="{1695555D-6B33-E682-AA02-9BB0EE9256BA}"/>
                </a:ext>
              </a:extLst>
            </p:cNvPr>
            <p:cNvSpPr/>
            <p:nvPr/>
          </p:nvSpPr>
          <p:spPr>
            <a:xfrm>
              <a:off x="4854595" y="3171113"/>
              <a:ext cx="135138" cy="19882"/>
            </a:xfrm>
            <a:custGeom>
              <a:avLst/>
              <a:gdLst/>
              <a:ahLst/>
              <a:cxnLst/>
              <a:rect l="l" t="t" r="r" b="b"/>
              <a:pathLst>
                <a:path w="1842" h="271" extrusionOk="0">
                  <a:moveTo>
                    <a:pt x="0" y="0"/>
                  </a:moveTo>
                  <a:lnTo>
                    <a:pt x="0" y="271"/>
                  </a:lnTo>
                  <a:lnTo>
                    <a:pt x="1842" y="271"/>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301;p36">
              <a:extLst>
                <a:ext uri="{FF2B5EF4-FFF2-40B4-BE49-F238E27FC236}">
                  <a16:creationId xmlns:a16="http://schemas.microsoft.com/office/drawing/2014/main" id="{10FAF605-5156-075A-7D34-EC88851EAD23}"/>
                </a:ext>
              </a:extLst>
            </p:cNvPr>
            <p:cNvSpPr/>
            <p:nvPr/>
          </p:nvSpPr>
          <p:spPr>
            <a:xfrm>
              <a:off x="4110457" y="3136411"/>
              <a:ext cx="52163" cy="5208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302;p36">
              <a:extLst>
                <a:ext uri="{FF2B5EF4-FFF2-40B4-BE49-F238E27FC236}">
                  <a16:creationId xmlns:a16="http://schemas.microsoft.com/office/drawing/2014/main" id="{0186A6FD-616D-D5BD-1A4C-250C0EBC8CBB}"/>
                </a:ext>
              </a:extLst>
            </p:cNvPr>
            <p:cNvSpPr/>
            <p:nvPr/>
          </p:nvSpPr>
          <p:spPr>
            <a:xfrm>
              <a:off x="4177806" y="3136411"/>
              <a:ext cx="215326" cy="20322"/>
            </a:xfrm>
            <a:custGeom>
              <a:avLst/>
              <a:gdLst/>
              <a:ahLst/>
              <a:cxnLst/>
              <a:rect l="l" t="t" r="r" b="b"/>
              <a:pathLst>
                <a:path w="2935" h="277" extrusionOk="0">
                  <a:moveTo>
                    <a:pt x="1" y="0"/>
                  </a:moveTo>
                  <a:lnTo>
                    <a:pt x="1" y="276"/>
                  </a:lnTo>
                  <a:lnTo>
                    <a:pt x="2935" y="276"/>
                  </a:lnTo>
                  <a:lnTo>
                    <a:pt x="2935"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2303;p36">
              <a:extLst>
                <a:ext uri="{FF2B5EF4-FFF2-40B4-BE49-F238E27FC236}">
                  <a16:creationId xmlns:a16="http://schemas.microsoft.com/office/drawing/2014/main" id="{19692A94-CB89-BCFE-B16E-D52C7FDA5C33}"/>
                </a:ext>
              </a:extLst>
            </p:cNvPr>
            <p:cNvSpPr/>
            <p:nvPr/>
          </p:nvSpPr>
          <p:spPr>
            <a:xfrm>
              <a:off x="4177806" y="3168178"/>
              <a:ext cx="135579" cy="20322"/>
            </a:xfrm>
            <a:custGeom>
              <a:avLst/>
              <a:gdLst/>
              <a:ahLst/>
              <a:cxnLst/>
              <a:rect l="l" t="t" r="r" b="b"/>
              <a:pathLst>
                <a:path w="1848" h="277" extrusionOk="0">
                  <a:moveTo>
                    <a:pt x="1" y="1"/>
                  </a:moveTo>
                  <a:lnTo>
                    <a:pt x="1" y="277"/>
                  </a:lnTo>
                  <a:lnTo>
                    <a:pt x="1848" y="277"/>
                  </a:lnTo>
                  <a:lnTo>
                    <a:pt x="1848"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304;p36">
              <a:extLst>
                <a:ext uri="{FF2B5EF4-FFF2-40B4-BE49-F238E27FC236}">
                  <a16:creationId xmlns:a16="http://schemas.microsoft.com/office/drawing/2014/main" id="{2C710EE8-46A3-18B2-D436-8D3CCFAAF947}"/>
                </a:ext>
              </a:extLst>
            </p:cNvPr>
            <p:cNvSpPr/>
            <p:nvPr/>
          </p:nvSpPr>
          <p:spPr>
            <a:xfrm>
              <a:off x="4786806" y="3342566"/>
              <a:ext cx="52163" cy="52163"/>
            </a:xfrm>
            <a:custGeom>
              <a:avLst/>
              <a:gdLst/>
              <a:ahLst/>
              <a:cxnLst/>
              <a:rect l="l" t="t" r="r" b="b"/>
              <a:pathLst>
                <a:path w="711" h="711"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305;p36">
              <a:extLst>
                <a:ext uri="{FF2B5EF4-FFF2-40B4-BE49-F238E27FC236}">
                  <a16:creationId xmlns:a16="http://schemas.microsoft.com/office/drawing/2014/main" id="{2D2D60F6-DF85-ECC1-92D7-CCFE8BE8DB1F}"/>
                </a:ext>
              </a:extLst>
            </p:cNvPr>
            <p:cNvSpPr/>
            <p:nvPr/>
          </p:nvSpPr>
          <p:spPr>
            <a:xfrm>
              <a:off x="4854595" y="3342566"/>
              <a:ext cx="215326" cy="20322"/>
            </a:xfrm>
            <a:custGeom>
              <a:avLst/>
              <a:gdLst/>
              <a:ahLst/>
              <a:cxnLst/>
              <a:rect l="l" t="t" r="r" b="b"/>
              <a:pathLst>
                <a:path w="2935" h="277" extrusionOk="0">
                  <a:moveTo>
                    <a:pt x="0" y="0"/>
                  </a:moveTo>
                  <a:lnTo>
                    <a:pt x="0" y="276"/>
                  </a:lnTo>
                  <a:lnTo>
                    <a:pt x="2934" y="276"/>
                  </a:lnTo>
                  <a:lnTo>
                    <a:pt x="29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306;p36">
              <a:extLst>
                <a:ext uri="{FF2B5EF4-FFF2-40B4-BE49-F238E27FC236}">
                  <a16:creationId xmlns:a16="http://schemas.microsoft.com/office/drawing/2014/main" id="{74F6A425-2CF4-D0FF-654A-AEE08FA03E87}"/>
                </a:ext>
              </a:extLst>
            </p:cNvPr>
            <p:cNvSpPr/>
            <p:nvPr/>
          </p:nvSpPr>
          <p:spPr>
            <a:xfrm>
              <a:off x="4854595" y="3374407"/>
              <a:ext cx="135138" cy="20322"/>
            </a:xfrm>
            <a:custGeom>
              <a:avLst/>
              <a:gdLst/>
              <a:ahLst/>
              <a:cxnLst/>
              <a:rect l="l" t="t" r="r" b="b"/>
              <a:pathLst>
                <a:path w="1842" h="277" extrusionOk="0">
                  <a:moveTo>
                    <a:pt x="0" y="0"/>
                  </a:moveTo>
                  <a:lnTo>
                    <a:pt x="0"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2307;p36">
              <a:extLst>
                <a:ext uri="{FF2B5EF4-FFF2-40B4-BE49-F238E27FC236}">
                  <a16:creationId xmlns:a16="http://schemas.microsoft.com/office/drawing/2014/main" id="{D1CEF324-8686-29F7-780C-C742613E5132}"/>
                </a:ext>
              </a:extLst>
            </p:cNvPr>
            <p:cNvGrpSpPr/>
            <p:nvPr/>
          </p:nvGrpSpPr>
          <p:grpSpPr>
            <a:xfrm>
              <a:off x="3743193" y="3224816"/>
              <a:ext cx="1326729" cy="789184"/>
              <a:chOff x="3743193" y="3224816"/>
              <a:chExt cx="1326729" cy="789184"/>
            </a:xfrm>
          </p:grpSpPr>
          <p:sp>
            <p:nvSpPr>
              <p:cNvPr id="231" name="Google Shape;2308;p36">
                <a:extLst>
                  <a:ext uri="{FF2B5EF4-FFF2-40B4-BE49-F238E27FC236}">
                    <a16:creationId xmlns:a16="http://schemas.microsoft.com/office/drawing/2014/main" id="{B929D5F5-A56E-220D-CBE4-385C5FB0A58A}"/>
                  </a:ext>
                </a:extLst>
              </p:cNvPr>
              <p:cNvSpPr/>
              <p:nvPr/>
            </p:nvSpPr>
            <p:spPr>
              <a:xfrm>
                <a:off x="3743193" y="323017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09;p36">
                <a:extLst>
                  <a:ext uri="{FF2B5EF4-FFF2-40B4-BE49-F238E27FC236}">
                    <a16:creationId xmlns:a16="http://schemas.microsoft.com/office/drawing/2014/main" id="{58A4EA51-28A8-93A8-1FF9-91FBB3215946}"/>
                  </a:ext>
                </a:extLst>
              </p:cNvPr>
              <p:cNvSpPr/>
              <p:nvPr/>
            </p:nvSpPr>
            <p:spPr>
              <a:xfrm>
                <a:off x="3743193" y="325372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10;p36">
                <a:extLst>
                  <a:ext uri="{FF2B5EF4-FFF2-40B4-BE49-F238E27FC236}">
                    <a16:creationId xmlns:a16="http://schemas.microsoft.com/office/drawing/2014/main" id="{E72B94CD-F3FE-672B-9018-0086B337D49C}"/>
                  </a:ext>
                </a:extLst>
              </p:cNvPr>
              <p:cNvSpPr/>
              <p:nvPr/>
            </p:nvSpPr>
            <p:spPr>
              <a:xfrm>
                <a:off x="3743193" y="327727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11;p36">
                <a:extLst>
                  <a:ext uri="{FF2B5EF4-FFF2-40B4-BE49-F238E27FC236}">
                    <a16:creationId xmlns:a16="http://schemas.microsoft.com/office/drawing/2014/main" id="{CA1E8271-1D9C-E0B3-77C3-710AB51BB836}"/>
                  </a:ext>
                </a:extLst>
              </p:cNvPr>
              <p:cNvSpPr/>
              <p:nvPr/>
            </p:nvSpPr>
            <p:spPr>
              <a:xfrm>
                <a:off x="3743193" y="330082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12;p36">
                <a:extLst>
                  <a:ext uri="{FF2B5EF4-FFF2-40B4-BE49-F238E27FC236}">
                    <a16:creationId xmlns:a16="http://schemas.microsoft.com/office/drawing/2014/main" id="{8C20BE87-9AA9-AF9C-1C1F-8B04861432C2}"/>
                  </a:ext>
                </a:extLst>
              </p:cNvPr>
              <p:cNvSpPr/>
              <p:nvPr/>
            </p:nvSpPr>
            <p:spPr>
              <a:xfrm>
                <a:off x="3743193" y="3460757"/>
                <a:ext cx="298742" cy="10785"/>
              </a:xfrm>
              <a:custGeom>
                <a:avLst/>
                <a:gdLst/>
                <a:ahLst/>
                <a:cxnLst/>
                <a:rect l="l" t="t" r="r" b="b"/>
                <a:pathLst>
                  <a:path w="4072" h="147" extrusionOk="0">
                    <a:moveTo>
                      <a:pt x="0" y="0"/>
                    </a:moveTo>
                    <a:lnTo>
                      <a:pt x="0" y="146"/>
                    </a:lnTo>
                    <a:lnTo>
                      <a:pt x="4072" y="146"/>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13;p36">
                <a:extLst>
                  <a:ext uri="{FF2B5EF4-FFF2-40B4-BE49-F238E27FC236}">
                    <a16:creationId xmlns:a16="http://schemas.microsoft.com/office/drawing/2014/main" id="{91C07F5E-3B30-6B3C-99FD-FC67379397A5}"/>
                  </a:ext>
                </a:extLst>
              </p:cNvPr>
              <p:cNvSpPr/>
              <p:nvPr/>
            </p:nvSpPr>
            <p:spPr>
              <a:xfrm>
                <a:off x="3743193" y="34838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14;p36">
                <a:extLst>
                  <a:ext uri="{FF2B5EF4-FFF2-40B4-BE49-F238E27FC236}">
                    <a16:creationId xmlns:a16="http://schemas.microsoft.com/office/drawing/2014/main" id="{42675A59-0C54-B8E1-4A14-16EE77878441}"/>
                  </a:ext>
                </a:extLst>
              </p:cNvPr>
              <p:cNvSpPr/>
              <p:nvPr/>
            </p:nvSpPr>
            <p:spPr>
              <a:xfrm>
                <a:off x="3743193" y="35074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15;p36">
                <a:extLst>
                  <a:ext uri="{FF2B5EF4-FFF2-40B4-BE49-F238E27FC236}">
                    <a16:creationId xmlns:a16="http://schemas.microsoft.com/office/drawing/2014/main" id="{5A8BC064-A0D3-FAB3-5E07-28C3B28AD3A6}"/>
                  </a:ext>
                </a:extLst>
              </p:cNvPr>
              <p:cNvSpPr/>
              <p:nvPr/>
            </p:nvSpPr>
            <p:spPr>
              <a:xfrm>
                <a:off x="3743193" y="35309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16;p36">
                <a:extLst>
                  <a:ext uri="{FF2B5EF4-FFF2-40B4-BE49-F238E27FC236}">
                    <a16:creationId xmlns:a16="http://schemas.microsoft.com/office/drawing/2014/main" id="{427EFD17-86FF-EC78-05A8-3DA13E5B7603}"/>
                  </a:ext>
                </a:extLst>
              </p:cNvPr>
              <p:cNvSpPr/>
              <p:nvPr/>
            </p:nvSpPr>
            <p:spPr>
              <a:xfrm>
                <a:off x="3743193" y="369288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317;p36">
                <a:extLst>
                  <a:ext uri="{FF2B5EF4-FFF2-40B4-BE49-F238E27FC236}">
                    <a16:creationId xmlns:a16="http://schemas.microsoft.com/office/drawing/2014/main" id="{2D567498-9832-7FC5-50BE-40721A3969D6}"/>
                  </a:ext>
                </a:extLst>
              </p:cNvPr>
              <p:cNvSpPr/>
              <p:nvPr/>
            </p:nvSpPr>
            <p:spPr>
              <a:xfrm>
                <a:off x="3743193" y="371643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318;p36">
                <a:extLst>
                  <a:ext uri="{FF2B5EF4-FFF2-40B4-BE49-F238E27FC236}">
                    <a16:creationId xmlns:a16="http://schemas.microsoft.com/office/drawing/2014/main" id="{65141D6F-EED7-021D-AE59-26DBDA1BC87B}"/>
                  </a:ext>
                </a:extLst>
              </p:cNvPr>
              <p:cNvSpPr/>
              <p:nvPr/>
            </p:nvSpPr>
            <p:spPr>
              <a:xfrm>
                <a:off x="3743193" y="373998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319;p36">
                <a:extLst>
                  <a:ext uri="{FF2B5EF4-FFF2-40B4-BE49-F238E27FC236}">
                    <a16:creationId xmlns:a16="http://schemas.microsoft.com/office/drawing/2014/main" id="{7A5F8A4F-E35E-E2B0-0408-860BE5978ADB}"/>
                  </a:ext>
                </a:extLst>
              </p:cNvPr>
              <p:cNvSpPr/>
              <p:nvPr/>
            </p:nvSpPr>
            <p:spPr>
              <a:xfrm>
                <a:off x="3743193" y="376353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320;p36">
                <a:extLst>
                  <a:ext uri="{FF2B5EF4-FFF2-40B4-BE49-F238E27FC236}">
                    <a16:creationId xmlns:a16="http://schemas.microsoft.com/office/drawing/2014/main" id="{B7984B6B-05D6-D520-BB20-535F6CB301C7}"/>
                  </a:ext>
                </a:extLst>
              </p:cNvPr>
              <p:cNvSpPr/>
              <p:nvPr/>
            </p:nvSpPr>
            <p:spPr>
              <a:xfrm>
                <a:off x="3743193" y="39280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321;p36">
                <a:extLst>
                  <a:ext uri="{FF2B5EF4-FFF2-40B4-BE49-F238E27FC236}">
                    <a16:creationId xmlns:a16="http://schemas.microsoft.com/office/drawing/2014/main" id="{27E8751E-9EC4-EA2B-3BEA-C291ADA7438C}"/>
                  </a:ext>
                </a:extLst>
              </p:cNvPr>
              <p:cNvSpPr/>
              <p:nvPr/>
            </p:nvSpPr>
            <p:spPr>
              <a:xfrm>
                <a:off x="3743193" y="39515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322;p36">
                <a:extLst>
                  <a:ext uri="{FF2B5EF4-FFF2-40B4-BE49-F238E27FC236}">
                    <a16:creationId xmlns:a16="http://schemas.microsoft.com/office/drawing/2014/main" id="{47952580-F0C6-5F25-9828-7F88127C8561}"/>
                  </a:ext>
                </a:extLst>
              </p:cNvPr>
              <p:cNvSpPr/>
              <p:nvPr/>
            </p:nvSpPr>
            <p:spPr>
              <a:xfrm>
                <a:off x="3743193" y="39751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323;p36">
                <a:extLst>
                  <a:ext uri="{FF2B5EF4-FFF2-40B4-BE49-F238E27FC236}">
                    <a16:creationId xmlns:a16="http://schemas.microsoft.com/office/drawing/2014/main" id="{F7544A9D-9160-C20E-01C5-B1CCD4D1DFDF}"/>
                  </a:ext>
                </a:extLst>
              </p:cNvPr>
              <p:cNvSpPr/>
              <p:nvPr/>
            </p:nvSpPr>
            <p:spPr>
              <a:xfrm>
                <a:off x="3743193" y="39986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324;p36">
                <a:extLst>
                  <a:ext uri="{FF2B5EF4-FFF2-40B4-BE49-F238E27FC236}">
                    <a16:creationId xmlns:a16="http://schemas.microsoft.com/office/drawing/2014/main" id="{EEFEC0A4-AF6A-A8B5-0119-728664063753}"/>
                  </a:ext>
                </a:extLst>
              </p:cNvPr>
              <p:cNvSpPr/>
              <p:nvPr/>
            </p:nvSpPr>
            <p:spPr>
              <a:xfrm>
                <a:off x="4105542" y="393212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325;p36">
                <a:extLst>
                  <a:ext uri="{FF2B5EF4-FFF2-40B4-BE49-F238E27FC236}">
                    <a16:creationId xmlns:a16="http://schemas.microsoft.com/office/drawing/2014/main" id="{BA88DCA6-02C3-5441-EDF6-664133503DE9}"/>
                  </a:ext>
                </a:extLst>
              </p:cNvPr>
              <p:cNvSpPr/>
              <p:nvPr/>
            </p:nvSpPr>
            <p:spPr>
              <a:xfrm>
                <a:off x="4105542" y="395567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326;p36">
                <a:extLst>
                  <a:ext uri="{FF2B5EF4-FFF2-40B4-BE49-F238E27FC236}">
                    <a16:creationId xmlns:a16="http://schemas.microsoft.com/office/drawing/2014/main" id="{70C58AAC-F0C0-A6C9-30F3-F57FF3D1CBBF}"/>
                  </a:ext>
                </a:extLst>
              </p:cNvPr>
              <p:cNvSpPr/>
              <p:nvPr/>
            </p:nvSpPr>
            <p:spPr>
              <a:xfrm>
                <a:off x="4105542" y="397922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327;p36">
                <a:extLst>
                  <a:ext uri="{FF2B5EF4-FFF2-40B4-BE49-F238E27FC236}">
                    <a16:creationId xmlns:a16="http://schemas.microsoft.com/office/drawing/2014/main" id="{2B90A994-D35A-6BD3-1499-39379779C57A}"/>
                  </a:ext>
                </a:extLst>
              </p:cNvPr>
              <p:cNvSpPr/>
              <p:nvPr/>
            </p:nvSpPr>
            <p:spPr>
              <a:xfrm>
                <a:off x="4105542" y="400277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328;p36">
                <a:extLst>
                  <a:ext uri="{FF2B5EF4-FFF2-40B4-BE49-F238E27FC236}">
                    <a16:creationId xmlns:a16="http://schemas.microsoft.com/office/drawing/2014/main" id="{06496CDF-A322-73BA-02C2-BE406F70C583}"/>
                  </a:ext>
                </a:extLst>
              </p:cNvPr>
              <p:cNvSpPr/>
              <p:nvPr/>
            </p:nvSpPr>
            <p:spPr>
              <a:xfrm>
                <a:off x="4788494" y="3224816"/>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329;p36">
                <a:extLst>
                  <a:ext uri="{FF2B5EF4-FFF2-40B4-BE49-F238E27FC236}">
                    <a16:creationId xmlns:a16="http://schemas.microsoft.com/office/drawing/2014/main" id="{1BCA793D-18D1-4862-58A1-3D1600B88550}"/>
                  </a:ext>
                </a:extLst>
              </p:cNvPr>
              <p:cNvSpPr/>
              <p:nvPr/>
            </p:nvSpPr>
            <p:spPr>
              <a:xfrm>
                <a:off x="4788494" y="324792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330;p36">
                <a:extLst>
                  <a:ext uri="{FF2B5EF4-FFF2-40B4-BE49-F238E27FC236}">
                    <a16:creationId xmlns:a16="http://schemas.microsoft.com/office/drawing/2014/main" id="{DDFAADFA-984B-EE4C-B1B6-203CEAA30010}"/>
                  </a:ext>
                </a:extLst>
              </p:cNvPr>
              <p:cNvSpPr/>
              <p:nvPr/>
            </p:nvSpPr>
            <p:spPr>
              <a:xfrm>
                <a:off x="4788494" y="327147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331;p36">
                <a:extLst>
                  <a:ext uri="{FF2B5EF4-FFF2-40B4-BE49-F238E27FC236}">
                    <a16:creationId xmlns:a16="http://schemas.microsoft.com/office/drawing/2014/main" id="{E67A48E9-02FF-5165-FA1A-CAA3B937C16A}"/>
                  </a:ext>
                </a:extLst>
              </p:cNvPr>
              <p:cNvSpPr/>
              <p:nvPr/>
            </p:nvSpPr>
            <p:spPr>
              <a:xfrm>
                <a:off x="4788494" y="329502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332;p36">
                <a:extLst>
                  <a:ext uri="{FF2B5EF4-FFF2-40B4-BE49-F238E27FC236}">
                    <a16:creationId xmlns:a16="http://schemas.microsoft.com/office/drawing/2014/main" id="{1EEFC1BB-333C-EF43-B52E-3174DBA495B9}"/>
                  </a:ext>
                </a:extLst>
              </p:cNvPr>
              <p:cNvSpPr/>
              <p:nvPr/>
            </p:nvSpPr>
            <p:spPr>
              <a:xfrm>
                <a:off x="4788494" y="3428110"/>
                <a:ext cx="281428" cy="11225"/>
              </a:xfrm>
              <a:custGeom>
                <a:avLst/>
                <a:gdLst/>
                <a:ahLst/>
                <a:cxnLst/>
                <a:rect l="l" t="t" r="r" b="b"/>
                <a:pathLst>
                  <a:path w="3836" h="153" extrusionOk="0">
                    <a:moveTo>
                      <a:pt x="0" y="0"/>
                    </a:moveTo>
                    <a:lnTo>
                      <a:pt x="0" y="152"/>
                    </a:lnTo>
                    <a:lnTo>
                      <a:pt x="3835" y="152"/>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333;p36">
                <a:extLst>
                  <a:ext uri="{FF2B5EF4-FFF2-40B4-BE49-F238E27FC236}">
                    <a16:creationId xmlns:a16="http://schemas.microsoft.com/office/drawing/2014/main" id="{484156D0-F618-5B87-F69B-2E33384459D5}"/>
                  </a:ext>
                </a:extLst>
              </p:cNvPr>
              <p:cNvSpPr/>
              <p:nvPr/>
            </p:nvSpPr>
            <p:spPr>
              <a:xfrm>
                <a:off x="4788494" y="3451660"/>
                <a:ext cx="281428" cy="11225"/>
              </a:xfrm>
              <a:custGeom>
                <a:avLst/>
                <a:gdLst/>
                <a:ahLst/>
                <a:cxnLst/>
                <a:rect l="l" t="t" r="r" b="b"/>
                <a:pathLst>
                  <a:path w="3836" h="153" extrusionOk="0">
                    <a:moveTo>
                      <a:pt x="0" y="0"/>
                    </a:moveTo>
                    <a:lnTo>
                      <a:pt x="0" y="152"/>
                    </a:lnTo>
                    <a:lnTo>
                      <a:pt x="3835" y="152"/>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334;p36">
                <a:extLst>
                  <a:ext uri="{FF2B5EF4-FFF2-40B4-BE49-F238E27FC236}">
                    <a16:creationId xmlns:a16="http://schemas.microsoft.com/office/drawing/2014/main" id="{854DC8D8-CDC0-F6EB-E2B7-5E854F1CB67C}"/>
                  </a:ext>
                </a:extLst>
              </p:cNvPr>
              <p:cNvSpPr/>
              <p:nvPr/>
            </p:nvSpPr>
            <p:spPr>
              <a:xfrm>
                <a:off x="4788494" y="3475210"/>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335;p36">
                <a:extLst>
                  <a:ext uri="{FF2B5EF4-FFF2-40B4-BE49-F238E27FC236}">
                    <a16:creationId xmlns:a16="http://schemas.microsoft.com/office/drawing/2014/main" id="{4C8473FF-EE2B-5E85-AC6E-81DDD043884F}"/>
                  </a:ext>
                </a:extLst>
              </p:cNvPr>
              <p:cNvSpPr/>
              <p:nvPr/>
            </p:nvSpPr>
            <p:spPr>
              <a:xfrm>
                <a:off x="4788494" y="3498760"/>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2336;p36">
              <a:extLst>
                <a:ext uri="{FF2B5EF4-FFF2-40B4-BE49-F238E27FC236}">
                  <a16:creationId xmlns:a16="http://schemas.microsoft.com/office/drawing/2014/main" id="{33EF80D3-F28E-CE6A-BC40-C8BE1E7BF61F}"/>
                </a:ext>
              </a:extLst>
            </p:cNvPr>
            <p:cNvSpPr/>
            <p:nvPr/>
          </p:nvSpPr>
          <p:spPr>
            <a:xfrm>
              <a:off x="4129899"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337;p36">
              <a:extLst>
                <a:ext uri="{FF2B5EF4-FFF2-40B4-BE49-F238E27FC236}">
                  <a16:creationId xmlns:a16="http://schemas.microsoft.com/office/drawing/2014/main" id="{8C984CAA-9F66-B9E9-02BA-EE96349669B6}"/>
                </a:ext>
              </a:extLst>
            </p:cNvPr>
            <p:cNvSpPr/>
            <p:nvPr/>
          </p:nvSpPr>
          <p:spPr>
            <a:xfrm>
              <a:off x="4169149" y="3330168"/>
              <a:ext cx="22376" cy="185980"/>
            </a:xfrm>
            <a:custGeom>
              <a:avLst/>
              <a:gdLst/>
              <a:ahLst/>
              <a:cxnLst/>
              <a:rect l="l" t="t" r="r" b="b"/>
              <a:pathLst>
                <a:path w="305" h="2535" extrusionOk="0">
                  <a:moveTo>
                    <a:pt x="0" y="1"/>
                  </a:moveTo>
                  <a:lnTo>
                    <a:pt x="0" y="2535"/>
                  </a:lnTo>
                  <a:lnTo>
                    <a:pt x="304" y="2535"/>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338;p36">
              <a:extLst>
                <a:ext uri="{FF2B5EF4-FFF2-40B4-BE49-F238E27FC236}">
                  <a16:creationId xmlns:a16="http://schemas.microsoft.com/office/drawing/2014/main" id="{749FD374-BE3F-1D50-F2E7-D20F3C442399}"/>
                </a:ext>
              </a:extLst>
            </p:cNvPr>
            <p:cNvSpPr/>
            <p:nvPr/>
          </p:nvSpPr>
          <p:spPr>
            <a:xfrm>
              <a:off x="4208399"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339;p36">
              <a:extLst>
                <a:ext uri="{FF2B5EF4-FFF2-40B4-BE49-F238E27FC236}">
                  <a16:creationId xmlns:a16="http://schemas.microsoft.com/office/drawing/2014/main" id="{FF5A648D-0E60-0D03-5A73-7EF973C9DA28}"/>
                </a:ext>
              </a:extLst>
            </p:cNvPr>
            <p:cNvSpPr/>
            <p:nvPr/>
          </p:nvSpPr>
          <p:spPr>
            <a:xfrm>
              <a:off x="4247209" y="3330168"/>
              <a:ext cx="22817" cy="185980"/>
            </a:xfrm>
            <a:custGeom>
              <a:avLst/>
              <a:gdLst/>
              <a:ahLst/>
              <a:cxnLst/>
              <a:rect l="l" t="t" r="r" b="b"/>
              <a:pathLst>
                <a:path w="311" h="2535" extrusionOk="0">
                  <a:moveTo>
                    <a:pt x="1" y="1"/>
                  </a:moveTo>
                  <a:lnTo>
                    <a:pt x="1" y="2535"/>
                  </a:lnTo>
                  <a:lnTo>
                    <a:pt x="310" y="2535"/>
                  </a:lnTo>
                  <a:lnTo>
                    <a:pt x="3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340;p36">
              <a:extLst>
                <a:ext uri="{FF2B5EF4-FFF2-40B4-BE49-F238E27FC236}">
                  <a16:creationId xmlns:a16="http://schemas.microsoft.com/office/drawing/2014/main" id="{8F9B675B-6671-7A8E-017C-477AD63DD3E8}"/>
                </a:ext>
              </a:extLst>
            </p:cNvPr>
            <p:cNvSpPr/>
            <p:nvPr/>
          </p:nvSpPr>
          <p:spPr>
            <a:xfrm>
              <a:off x="4286459" y="3280573"/>
              <a:ext cx="22376" cy="235575"/>
            </a:xfrm>
            <a:custGeom>
              <a:avLst/>
              <a:gdLst/>
              <a:ahLst/>
              <a:cxnLst/>
              <a:rect l="l" t="t" r="r" b="b"/>
              <a:pathLst>
                <a:path w="305" h="3211" extrusionOk="0">
                  <a:moveTo>
                    <a:pt x="1" y="1"/>
                  </a:moveTo>
                  <a:lnTo>
                    <a:pt x="1" y="3211"/>
                  </a:lnTo>
                  <a:lnTo>
                    <a:pt x="305" y="3211"/>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341;p36">
              <a:extLst>
                <a:ext uri="{FF2B5EF4-FFF2-40B4-BE49-F238E27FC236}">
                  <a16:creationId xmlns:a16="http://schemas.microsoft.com/office/drawing/2014/main" id="{F1852CD9-C012-3205-F8EF-4ACF842786CA}"/>
                </a:ext>
              </a:extLst>
            </p:cNvPr>
            <p:cNvSpPr/>
            <p:nvPr/>
          </p:nvSpPr>
          <p:spPr>
            <a:xfrm>
              <a:off x="4325709" y="3280573"/>
              <a:ext cx="22376" cy="235575"/>
            </a:xfrm>
            <a:custGeom>
              <a:avLst/>
              <a:gdLst/>
              <a:ahLst/>
              <a:cxnLst/>
              <a:rect l="l" t="t" r="r" b="b"/>
              <a:pathLst>
                <a:path w="305" h="3211" extrusionOk="0">
                  <a:moveTo>
                    <a:pt x="1" y="1"/>
                  </a:moveTo>
                  <a:lnTo>
                    <a:pt x="1"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342;p36">
              <a:extLst>
                <a:ext uri="{FF2B5EF4-FFF2-40B4-BE49-F238E27FC236}">
                  <a16:creationId xmlns:a16="http://schemas.microsoft.com/office/drawing/2014/main" id="{073AA5C5-3F80-69D0-27CF-AA4B0D6A026D}"/>
                </a:ext>
              </a:extLst>
            </p:cNvPr>
            <p:cNvSpPr/>
            <p:nvPr/>
          </p:nvSpPr>
          <p:spPr>
            <a:xfrm>
              <a:off x="4364959" y="3330168"/>
              <a:ext cx="22376" cy="185980"/>
            </a:xfrm>
            <a:custGeom>
              <a:avLst/>
              <a:gdLst/>
              <a:ahLst/>
              <a:cxnLst/>
              <a:rect l="l" t="t" r="r" b="b"/>
              <a:pathLst>
                <a:path w="305" h="2535" extrusionOk="0">
                  <a:moveTo>
                    <a:pt x="1" y="1"/>
                  </a:moveTo>
                  <a:lnTo>
                    <a:pt x="1" y="2535"/>
                  </a:lnTo>
                  <a:lnTo>
                    <a:pt x="305" y="2535"/>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343;p36">
              <a:extLst>
                <a:ext uri="{FF2B5EF4-FFF2-40B4-BE49-F238E27FC236}">
                  <a16:creationId xmlns:a16="http://schemas.microsoft.com/office/drawing/2014/main" id="{EAD8BE9F-992A-8EE9-03BD-A220F67CC290}"/>
                </a:ext>
              </a:extLst>
            </p:cNvPr>
            <p:cNvSpPr/>
            <p:nvPr/>
          </p:nvSpPr>
          <p:spPr>
            <a:xfrm>
              <a:off x="4403842"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344;p36">
              <a:extLst>
                <a:ext uri="{FF2B5EF4-FFF2-40B4-BE49-F238E27FC236}">
                  <a16:creationId xmlns:a16="http://schemas.microsoft.com/office/drawing/2014/main" id="{26F63632-A5E6-F0CD-3B46-9062DC838FE1}"/>
                </a:ext>
              </a:extLst>
            </p:cNvPr>
            <p:cNvSpPr/>
            <p:nvPr/>
          </p:nvSpPr>
          <p:spPr>
            <a:xfrm>
              <a:off x="4443093" y="3252108"/>
              <a:ext cx="22376" cy="264041"/>
            </a:xfrm>
            <a:custGeom>
              <a:avLst/>
              <a:gdLst/>
              <a:ahLst/>
              <a:cxnLst/>
              <a:rect l="l" t="t" r="r" b="b"/>
              <a:pathLst>
                <a:path w="305" h="3599" extrusionOk="0">
                  <a:moveTo>
                    <a:pt x="0" y="0"/>
                  </a:moveTo>
                  <a:lnTo>
                    <a:pt x="0" y="3599"/>
                  </a:lnTo>
                  <a:lnTo>
                    <a:pt x="304" y="3599"/>
                  </a:lnTo>
                  <a:lnTo>
                    <a:pt x="304"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345;p36">
              <a:extLst>
                <a:ext uri="{FF2B5EF4-FFF2-40B4-BE49-F238E27FC236}">
                  <a16:creationId xmlns:a16="http://schemas.microsoft.com/office/drawing/2014/main" id="{B22FC749-D4E5-5C24-2EC2-50ECD88BCD9B}"/>
                </a:ext>
              </a:extLst>
            </p:cNvPr>
            <p:cNvSpPr/>
            <p:nvPr/>
          </p:nvSpPr>
          <p:spPr>
            <a:xfrm>
              <a:off x="4482343"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346;p36">
              <a:extLst>
                <a:ext uri="{FF2B5EF4-FFF2-40B4-BE49-F238E27FC236}">
                  <a16:creationId xmlns:a16="http://schemas.microsoft.com/office/drawing/2014/main" id="{09E296DD-655C-5610-80A2-57BBF73149DC}"/>
                </a:ext>
              </a:extLst>
            </p:cNvPr>
            <p:cNvSpPr/>
            <p:nvPr/>
          </p:nvSpPr>
          <p:spPr>
            <a:xfrm>
              <a:off x="4521153" y="3252108"/>
              <a:ext cx="22376" cy="264041"/>
            </a:xfrm>
            <a:custGeom>
              <a:avLst/>
              <a:gdLst/>
              <a:ahLst/>
              <a:cxnLst/>
              <a:rect l="l" t="t" r="r" b="b"/>
              <a:pathLst>
                <a:path w="305" h="3599" extrusionOk="0">
                  <a:moveTo>
                    <a:pt x="0" y="0"/>
                  </a:moveTo>
                  <a:lnTo>
                    <a:pt x="0" y="3599"/>
                  </a:lnTo>
                  <a:lnTo>
                    <a:pt x="305" y="3599"/>
                  </a:lnTo>
                  <a:lnTo>
                    <a:pt x="305"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347;p36">
              <a:extLst>
                <a:ext uri="{FF2B5EF4-FFF2-40B4-BE49-F238E27FC236}">
                  <a16:creationId xmlns:a16="http://schemas.microsoft.com/office/drawing/2014/main" id="{104D57EE-2AB1-3BB3-1AE3-3998D61EDC35}"/>
                </a:ext>
              </a:extLst>
            </p:cNvPr>
            <p:cNvSpPr/>
            <p:nvPr/>
          </p:nvSpPr>
          <p:spPr>
            <a:xfrm>
              <a:off x="4560403" y="3280573"/>
              <a:ext cx="22376" cy="235575"/>
            </a:xfrm>
            <a:custGeom>
              <a:avLst/>
              <a:gdLst/>
              <a:ahLst/>
              <a:cxnLst/>
              <a:rect l="l" t="t" r="r" b="b"/>
              <a:pathLst>
                <a:path w="305" h="3211" extrusionOk="0">
                  <a:moveTo>
                    <a:pt x="0" y="1"/>
                  </a:moveTo>
                  <a:lnTo>
                    <a:pt x="0"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348;p36">
              <a:extLst>
                <a:ext uri="{FF2B5EF4-FFF2-40B4-BE49-F238E27FC236}">
                  <a16:creationId xmlns:a16="http://schemas.microsoft.com/office/drawing/2014/main" id="{01B1F86A-1AFE-F2BC-F02B-C7E7E2EDB810}"/>
                </a:ext>
              </a:extLst>
            </p:cNvPr>
            <p:cNvSpPr/>
            <p:nvPr/>
          </p:nvSpPr>
          <p:spPr>
            <a:xfrm>
              <a:off x="4599653" y="3214471"/>
              <a:ext cx="22376" cy="301677"/>
            </a:xfrm>
            <a:custGeom>
              <a:avLst/>
              <a:gdLst/>
              <a:ahLst/>
              <a:cxnLst/>
              <a:rect l="l" t="t" r="r" b="b"/>
              <a:pathLst>
                <a:path w="305" h="4112" extrusionOk="0">
                  <a:moveTo>
                    <a:pt x="0" y="1"/>
                  </a:moveTo>
                  <a:lnTo>
                    <a:pt x="0" y="4112"/>
                  </a:lnTo>
                  <a:lnTo>
                    <a:pt x="305" y="4112"/>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349;p36">
              <a:extLst>
                <a:ext uri="{FF2B5EF4-FFF2-40B4-BE49-F238E27FC236}">
                  <a16:creationId xmlns:a16="http://schemas.microsoft.com/office/drawing/2014/main" id="{24FFA25E-4F49-A2F4-0325-83C5D0C00F72}"/>
                </a:ext>
              </a:extLst>
            </p:cNvPr>
            <p:cNvSpPr/>
            <p:nvPr/>
          </p:nvSpPr>
          <p:spPr>
            <a:xfrm>
              <a:off x="4638463" y="3280573"/>
              <a:ext cx="22376" cy="235575"/>
            </a:xfrm>
            <a:custGeom>
              <a:avLst/>
              <a:gdLst/>
              <a:ahLst/>
              <a:cxnLst/>
              <a:rect l="l" t="t" r="r" b="b"/>
              <a:pathLst>
                <a:path w="305" h="3211" extrusionOk="0">
                  <a:moveTo>
                    <a:pt x="1" y="1"/>
                  </a:moveTo>
                  <a:lnTo>
                    <a:pt x="1"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350;p36">
              <a:extLst>
                <a:ext uri="{FF2B5EF4-FFF2-40B4-BE49-F238E27FC236}">
                  <a16:creationId xmlns:a16="http://schemas.microsoft.com/office/drawing/2014/main" id="{E4FD12A0-AE99-B588-6859-738A9F21FC3A}"/>
                </a:ext>
              </a:extLst>
            </p:cNvPr>
            <p:cNvSpPr/>
            <p:nvPr/>
          </p:nvSpPr>
          <p:spPr>
            <a:xfrm>
              <a:off x="4688864" y="3459876"/>
              <a:ext cx="34408" cy="22817"/>
            </a:xfrm>
            <a:custGeom>
              <a:avLst/>
              <a:gdLst/>
              <a:ahLst/>
              <a:cxnLst/>
              <a:rect l="l" t="t" r="r" b="b"/>
              <a:pathLst>
                <a:path w="469" h="311" extrusionOk="0">
                  <a:moveTo>
                    <a:pt x="1" y="1"/>
                  </a:moveTo>
                  <a:lnTo>
                    <a:pt x="1" y="311"/>
                  </a:lnTo>
                  <a:lnTo>
                    <a:pt x="468" y="311"/>
                  </a:lnTo>
                  <a:lnTo>
                    <a:pt x="468"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351;p36">
              <a:extLst>
                <a:ext uri="{FF2B5EF4-FFF2-40B4-BE49-F238E27FC236}">
                  <a16:creationId xmlns:a16="http://schemas.microsoft.com/office/drawing/2014/main" id="{2FE13ABB-7C60-C860-84AB-5170790A4C8A}"/>
                </a:ext>
              </a:extLst>
            </p:cNvPr>
            <p:cNvSpPr/>
            <p:nvPr/>
          </p:nvSpPr>
          <p:spPr>
            <a:xfrm>
              <a:off x="4688864" y="3492964"/>
              <a:ext cx="34408" cy="22817"/>
            </a:xfrm>
            <a:custGeom>
              <a:avLst/>
              <a:gdLst/>
              <a:ahLst/>
              <a:cxnLst/>
              <a:rect l="l" t="t" r="r" b="b"/>
              <a:pathLst>
                <a:path w="469" h="311" extrusionOk="0">
                  <a:moveTo>
                    <a:pt x="1" y="0"/>
                  </a:moveTo>
                  <a:lnTo>
                    <a:pt x="1" y="310"/>
                  </a:lnTo>
                  <a:lnTo>
                    <a:pt x="468" y="310"/>
                  </a:lnTo>
                  <a:lnTo>
                    <a:pt x="4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352;p36">
              <a:extLst>
                <a:ext uri="{FF2B5EF4-FFF2-40B4-BE49-F238E27FC236}">
                  <a16:creationId xmlns:a16="http://schemas.microsoft.com/office/drawing/2014/main" id="{E65D5C6C-83A5-6620-FECA-AB49D7CEF784}"/>
                </a:ext>
              </a:extLst>
            </p:cNvPr>
            <p:cNvSpPr/>
            <p:nvPr/>
          </p:nvSpPr>
          <p:spPr>
            <a:xfrm>
              <a:off x="4793409" y="3613575"/>
              <a:ext cx="51722" cy="52163"/>
            </a:xfrm>
            <a:custGeom>
              <a:avLst/>
              <a:gdLst/>
              <a:ahLst/>
              <a:cxnLst/>
              <a:rect l="l" t="t" r="r" b="b"/>
              <a:pathLst>
                <a:path w="705" h="711" extrusionOk="0">
                  <a:moveTo>
                    <a:pt x="1" y="1"/>
                  </a:moveTo>
                  <a:lnTo>
                    <a:pt x="1" y="710"/>
                  </a:lnTo>
                  <a:lnTo>
                    <a:pt x="705" y="710"/>
                  </a:lnTo>
                  <a:lnTo>
                    <a:pt x="7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353;p36">
              <a:extLst>
                <a:ext uri="{FF2B5EF4-FFF2-40B4-BE49-F238E27FC236}">
                  <a16:creationId xmlns:a16="http://schemas.microsoft.com/office/drawing/2014/main" id="{8D861602-1E3F-ECAD-A960-DFB99103182B}"/>
                </a:ext>
              </a:extLst>
            </p:cNvPr>
            <p:cNvSpPr/>
            <p:nvPr/>
          </p:nvSpPr>
          <p:spPr>
            <a:xfrm>
              <a:off x="4860758" y="3613575"/>
              <a:ext cx="215326" cy="20322"/>
            </a:xfrm>
            <a:custGeom>
              <a:avLst/>
              <a:gdLst/>
              <a:ahLst/>
              <a:cxnLst/>
              <a:rect l="l" t="t" r="r" b="b"/>
              <a:pathLst>
                <a:path w="2935" h="277" extrusionOk="0">
                  <a:moveTo>
                    <a:pt x="1" y="1"/>
                  </a:moveTo>
                  <a:lnTo>
                    <a:pt x="1" y="277"/>
                  </a:lnTo>
                  <a:lnTo>
                    <a:pt x="2935" y="277"/>
                  </a:lnTo>
                  <a:lnTo>
                    <a:pt x="2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354;p36">
              <a:extLst>
                <a:ext uri="{FF2B5EF4-FFF2-40B4-BE49-F238E27FC236}">
                  <a16:creationId xmlns:a16="http://schemas.microsoft.com/office/drawing/2014/main" id="{A5A3BAE6-D3EC-820C-4099-EE5D7DC0F182}"/>
                </a:ext>
              </a:extLst>
            </p:cNvPr>
            <p:cNvSpPr/>
            <p:nvPr/>
          </p:nvSpPr>
          <p:spPr>
            <a:xfrm>
              <a:off x="4860758" y="3645416"/>
              <a:ext cx="135212" cy="20322"/>
            </a:xfrm>
            <a:custGeom>
              <a:avLst/>
              <a:gdLst/>
              <a:ahLst/>
              <a:cxnLst/>
              <a:rect l="l" t="t" r="r" b="b"/>
              <a:pathLst>
                <a:path w="1843" h="277" extrusionOk="0">
                  <a:moveTo>
                    <a:pt x="1" y="0"/>
                  </a:moveTo>
                  <a:lnTo>
                    <a:pt x="1"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355;p36">
              <a:extLst>
                <a:ext uri="{FF2B5EF4-FFF2-40B4-BE49-F238E27FC236}">
                  <a16:creationId xmlns:a16="http://schemas.microsoft.com/office/drawing/2014/main" id="{A8508F78-A845-8D8B-501B-74C15EC7F9BE}"/>
                </a:ext>
              </a:extLst>
            </p:cNvPr>
            <p:cNvSpPr/>
            <p:nvPr/>
          </p:nvSpPr>
          <p:spPr>
            <a:xfrm>
              <a:off x="5135509" y="3138466"/>
              <a:ext cx="52163" cy="52163"/>
            </a:xfrm>
            <a:custGeom>
              <a:avLst/>
              <a:gdLst/>
              <a:ahLst/>
              <a:cxnLst/>
              <a:rect l="l" t="t" r="r" b="b"/>
              <a:pathLst>
                <a:path w="711" h="711"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356;p36">
              <a:extLst>
                <a:ext uri="{FF2B5EF4-FFF2-40B4-BE49-F238E27FC236}">
                  <a16:creationId xmlns:a16="http://schemas.microsoft.com/office/drawing/2014/main" id="{7FB3C6E2-13CD-D391-675D-FD8B9B853234}"/>
                </a:ext>
              </a:extLst>
            </p:cNvPr>
            <p:cNvSpPr/>
            <p:nvPr/>
          </p:nvSpPr>
          <p:spPr>
            <a:xfrm>
              <a:off x="5203298" y="3138466"/>
              <a:ext cx="214886" cy="20322"/>
            </a:xfrm>
            <a:custGeom>
              <a:avLst/>
              <a:gdLst/>
              <a:ahLst/>
              <a:cxnLst/>
              <a:rect l="l" t="t" r="r" b="b"/>
              <a:pathLst>
                <a:path w="2929" h="277" extrusionOk="0">
                  <a:moveTo>
                    <a:pt x="0" y="0"/>
                  </a:moveTo>
                  <a:lnTo>
                    <a:pt x="0" y="276"/>
                  </a:lnTo>
                  <a:lnTo>
                    <a:pt x="2929" y="276"/>
                  </a:lnTo>
                  <a:lnTo>
                    <a:pt x="29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357;p36">
              <a:extLst>
                <a:ext uri="{FF2B5EF4-FFF2-40B4-BE49-F238E27FC236}">
                  <a16:creationId xmlns:a16="http://schemas.microsoft.com/office/drawing/2014/main" id="{BFC4DE79-107C-E945-94F4-DC8398CC38B1}"/>
                </a:ext>
              </a:extLst>
            </p:cNvPr>
            <p:cNvSpPr/>
            <p:nvPr/>
          </p:nvSpPr>
          <p:spPr>
            <a:xfrm>
              <a:off x="5203298" y="3170306"/>
              <a:ext cx="135138" cy="20322"/>
            </a:xfrm>
            <a:custGeom>
              <a:avLst/>
              <a:gdLst/>
              <a:ahLst/>
              <a:cxnLst/>
              <a:rect l="l" t="t" r="r" b="b"/>
              <a:pathLst>
                <a:path w="1842" h="277" extrusionOk="0">
                  <a:moveTo>
                    <a:pt x="0" y="0"/>
                  </a:moveTo>
                  <a:lnTo>
                    <a:pt x="0"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358;p36">
              <a:extLst>
                <a:ext uri="{FF2B5EF4-FFF2-40B4-BE49-F238E27FC236}">
                  <a16:creationId xmlns:a16="http://schemas.microsoft.com/office/drawing/2014/main" id="{042DD28B-A2CC-AF88-85AA-2029BE2938DB}"/>
                </a:ext>
              </a:extLst>
            </p:cNvPr>
            <p:cNvSpPr/>
            <p:nvPr/>
          </p:nvSpPr>
          <p:spPr>
            <a:xfrm>
              <a:off x="5375998" y="3979225"/>
              <a:ext cx="48788" cy="22817"/>
            </a:xfrm>
            <a:custGeom>
              <a:avLst/>
              <a:gdLst/>
              <a:ahLst/>
              <a:cxnLst/>
              <a:rect l="l" t="t" r="r" b="b"/>
              <a:pathLst>
                <a:path w="665" h="311" extrusionOk="0">
                  <a:moveTo>
                    <a:pt x="0" y="1"/>
                  </a:moveTo>
                  <a:lnTo>
                    <a:pt x="0" y="310"/>
                  </a:lnTo>
                  <a:lnTo>
                    <a:pt x="665" y="310"/>
                  </a:lnTo>
                  <a:lnTo>
                    <a:pt x="6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359;p36">
              <a:extLst>
                <a:ext uri="{FF2B5EF4-FFF2-40B4-BE49-F238E27FC236}">
                  <a16:creationId xmlns:a16="http://schemas.microsoft.com/office/drawing/2014/main" id="{959DC5BA-F543-E722-F6B1-309F912DE1BE}"/>
                </a:ext>
              </a:extLst>
            </p:cNvPr>
            <p:cNvSpPr/>
            <p:nvPr/>
          </p:nvSpPr>
          <p:spPr>
            <a:xfrm>
              <a:off x="5375998" y="4012313"/>
              <a:ext cx="48788" cy="22743"/>
            </a:xfrm>
            <a:custGeom>
              <a:avLst/>
              <a:gdLst/>
              <a:ahLst/>
              <a:cxnLst/>
              <a:rect l="l" t="t" r="r" b="b"/>
              <a:pathLst>
                <a:path w="665" h="310" extrusionOk="0">
                  <a:moveTo>
                    <a:pt x="0" y="0"/>
                  </a:moveTo>
                  <a:lnTo>
                    <a:pt x="0" y="310"/>
                  </a:lnTo>
                  <a:lnTo>
                    <a:pt x="665" y="310"/>
                  </a:lnTo>
                  <a:lnTo>
                    <a:pt x="6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360;p36">
              <a:extLst>
                <a:ext uri="{FF2B5EF4-FFF2-40B4-BE49-F238E27FC236}">
                  <a16:creationId xmlns:a16="http://schemas.microsoft.com/office/drawing/2014/main" id="{FE6856CB-D48C-2BFE-8AE0-167EE3989AD4}"/>
                </a:ext>
              </a:extLst>
            </p:cNvPr>
            <p:cNvSpPr/>
            <p:nvPr/>
          </p:nvSpPr>
          <p:spPr>
            <a:xfrm>
              <a:off x="4490560" y="3968881"/>
              <a:ext cx="25311" cy="45560"/>
            </a:xfrm>
            <a:custGeom>
              <a:avLst/>
              <a:gdLst/>
              <a:ahLst/>
              <a:cxnLst/>
              <a:rect l="l" t="t" r="r" b="b"/>
              <a:pathLst>
                <a:path w="345" h="621" extrusionOk="0">
                  <a:moveTo>
                    <a:pt x="1" y="1"/>
                  </a:moveTo>
                  <a:lnTo>
                    <a:pt x="1" y="620"/>
                  </a:lnTo>
                  <a:lnTo>
                    <a:pt x="344" y="620"/>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361;p36">
              <a:extLst>
                <a:ext uri="{FF2B5EF4-FFF2-40B4-BE49-F238E27FC236}">
                  <a16:creationId xmlns:a16="http://schemas.microsoft.com/office/drawing/2014/main" id="{8FEBE56F-D44C-0EE4-B416-2F2BBAE61355}"/>
                </a:ext>
              </a:extLst>
            </p:cNvPr>
            <p:cNvSpPr/>
            <p:nvPr/>
          </p:nvSpPr>
          <p:spPr>
            <a:xfrm>
              <a:off x="4534798" y="3945771"/>
              <a:ext cx="25238" cy="68670"/>
            </a:xfrm>
            <a:custGeom>
              <a:avLst/>
              <a:gdLst/>
              <a:ahLst/>
              <a:cxnLst/>
              <a:rect l="l" t="t" r="r" b="b"/>
              <a:pathLst>
                <a:path w="344" h="936" extrusionOk="0">
                  <a:moveTo>
                    <a:pt x="0" y="0"/>
                  </a:moveTo>
                  <a:lnTo>
                    <a:pt x="0" y="935"/>
                  </a:lnTo>
                  <a:lnTo>
                    <a:pt x="344" y="935"/>
                  </a:lnTo>
                  <a:lnTo>
                    <a:pt x="344"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362;p36">
              <a:extLst>
                <a:ext uri="{FF2B5EF4-FFF2-40B4-BE49-F238E27FC236}">
                  <a16:creationId xmlns:a16="http://schemas.microsoft.com/office/drawing/2014/main" id="{C6FB1566-C34F-7114-89B4-EE0E19128888}"/>
                </a:ext>
              </a:extLst>
            </p:cNvPr>
            <p:cNvSpPr/>
            <p:nvPr/>
          </p:nvSpPr>
          <p:spPr>
            <a:xfrm>
              <a:off x="4578964" y="3914811"/>
              <a:ext cx="25311" cy="99630"/>
            </a:xfrm>
            <a:custGeom>
              <a:avLst/>
              <a:gdLst/>
              <a:ahLst/>
              <a:cxnLst/>
              <a:rect l="l" t="t" r="r" b="b"/>
              <a:pathLst>
                <a:path w="345" h="1358" extrusionOk="0">
                  <a:moveTo>
                    <a:pt x="1" y="0"/>
                  </a:moveTo>
                  <a:lnTo>
                    <a:pt x="1" y="1357"/>
                  </a:lnTo>
                  <a:lnTo>
                    <a:pt x="344" y="1357"/>
                  </a:lnTo>
                  <a:lnTo>
                    <a:pt x="344"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363;p36">
              <a:extLst>
                <a:ext uri="{FF2B5EF4-FFF2-40B4-BE49-F238E27FC236}">
                  <a16:creationId xmlns:a16="http://schemas.microsoft.com/office/drawing/2014/main" id="{086D820F-A21A-AE5B-1995-48757BD43D87}"/>
                </a:ext>
              </a:extLst>
            </p:cNvPr>
            <p:cNvSpPr/>
            <p:nvPr/>
          </p:nvSpPr>
          <p:spPr>
            <a:xfrm>
              <a:off x="4623203" y="3898231"/>
              <a:ext cx="25238" cy="116210"/>
            </a:xfrm>
            <a:custGeom>
              <a:avLst/>
              <a:gdLst/>
              <a:ahLst/>
              <a:cxnLst/>
              <a:rect l="l" t="t" r="r" b="b"/>
              <a:pathLst>
                <a:path w="344" h="1584" extrusionOk="0">
                  <a:moveTo>
                    <a:pt x="0" y="1"/>
                  </a:moveTo>
                  <a:lnTo>
                    <a:pt x="0" y="1583"/>
                  </a:lnTo>
                  <a:lnTo>
                    <a:pt x="344" y="1583"/>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364;p36">
              <a:extLst>
                <a:ext uri="{FF2B5EF4-FFF2-40B4-BE49-F238E27FC236}">
                  <a16:creationId xmlns:a16="http://schemas.microsoft.com/office/drawing/2014/main" id="{1C4D4F26-FA50-5DED-98BD-269BC8C470F9}"/>
                </a:ext>
              </a:extLst>
            </p:cNvPr>
            <p:cNvSpPr/>
            <p:nvPr/>
          </p:nvSpPr>
          <p:spPr>
            <a:xfrm>
              <a:off x="4667442" y="3845775"/>
              <a:ext cx="25238" cy="166979"/>
            </a:xfrm>
            <a:custGeom>
              <a:avLst/>
              <a:gdLst/>
              <a:ahLst/>
              <a:cxnLst/>
              <a:rect l="l" t="t" r="r" b="b"/>
              <a:pathLst>
                <a:path w="344" h="2276" extrusionOk="0">
                  <a:moveTo>
                    <a:pt x="0" y="1"/>
                  </a:moveTo>
                  <a:lnTo>
                    <a:pt x="0" y="2276"/>
                  </a:lnTo>
                  <a:lnTo>
                    <a:pt x="344" y="2276"/>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365;p36">
              <a:extLst>
                <a:ext uri="{FF2B5EF4-FFF2-40B4-BE49-F238E27FC236}">
                  <a16:creationId xmlns:a16="http://schemas.microsoft.com/office/drawing/2014/main" id="{9937314A-3840-9827-BB7B-E4616C76DCEA}"/>
                </a:ext>
              </a:extLst>
            </p:cNvPr>
            <p:cNvSpPr/>
            <p:nvPr/>
          </p:nvSpPr>
          <p:spPr>
            <a:xfrm>
              <a:off x="4466202" y="3845408"/>
              <a:ext cx="233521" cy="188034"/>
            </a:xfrm>
            <a:custGeom>
              <a:avLst/>
              <a:gdLst/>
              <a:ahLst/>
              <a:cxnLst/>
              <a:rect l="l" t="t" r="r" b="b"/>
              <a:pathLst>
                <a:path w="3183" h="2563" extrusionOk="0">
                  <a:moveTo>
                    <a:pt x="0" y="0"/>
                  </a:moveTo>
                  <a:lnTo>
                    <a:pt x="0" y="2562"/>
                  </a:lnTo>
                  <a:lnTo>
                    <a:pt x="3182" y="2562"/>
                  </a:lnTo>
                  <a:lnTo>
                    <a:pt x="3182" y="2523"/>
                  </a:lnTo>
                  <a:lnTo>
                    <a:pt x="51" y="2523"/>
                  </a:lnTo>
                  <a:lnTo>
                    <a:pt x="51"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366;p36">
              <a:extLst>
                <a:ext uri="{FF2B5EF4-FFF2-40B4-BE49-F238E27FC236}">
                  <a16:creationId xmlns:a16="http://schemas.microsoft.com/office/drawing/2014/main" id="{A0E39A1F-8D16-C1F3-F380-8FD48C508F79}"/>
                </a:ext>
              </a:extLst>
            </p:cNvPr>
            <p:cNvSpPr/>
            <p:nvPr/>
          </p:nvSpPr>
          <p:spPr>
            <a:xfrm>
              <a:off x="4488946" y="3843721"/>
              <a:ext cx="28539" cy="172334"/>
            </a:xfrm>
            <a:custGeom>
              <a:avLst/>
              <a:gdLst/>
              <a:ahLst/>
              <a:cxnLst/>
              <a:rect l="l" t="t" r="r" b="b"/>
              <a:pathLst>
                <a:path w="389" h="2349" extrusionOk="0">
                  <a:moveTo>
                    <a:pt x="344" y="40"/>
                  </a:moveTo>
                  <a:lnTo>
                    <a:pt x="344" y="2309"/>
                  </a:lnTo>
                  <a:lnTo>
                    <a:pt x="45" y="2309"/>
                  </a:lnTo>
                  <a:lnTo>
                    <a:pt x="45" y="40"/>
                  </a:lnTo>
                  <a:close/>
                  <a:moveTo>
                    <a:pt x="0" y="0"/>
                  </a:moveTo>
                  <a:lnTo>
                    <a:pt x="0"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367;p36">
              <a:extLst>
                <a:ext uri="{FF2B5EF4-FFF2-40B4-BE49-F238E27FC236}">
                  <a16:creationId xmlns:a16="http://schemas.microsoft.com/office/drawing/2014/main" id="{761E01EB-BCA1-B71A-01EB-6213405775A9}"/>
                </a:ext>
              </a:extLst>
            </p:cNvPr>
            <p:cNvSpPr/>
            <p:nvPr/>
          </p:nvSpPr>
          <p:spPr>
            <a:xfrm>
              <a:off x="4533111" y="3843721"/>
              <a:ext cx="28612" cy="172334"/>
            </a:xfrm>
            <a:custGeom>
              <a:avLst/>
              <a:gdLst/>
              <a:ahLst/>
              <a:cxnLst/>
              <a:rect l="l" t="t" r="r" b="b"/>
              <a:pathLst>
                <a:path w="390" h="2349" extrusionOk="0">
                  <a:moveTo>
                    <a:pt x="344" y="40"/>
                  </a:moveTo>
                  <a:lnTo>
                    <a:pt x="344" y="2309"/>
                  </a:lnTo>
                  <a:lnTo>
                    <a:pt x="46" y="2309"/>
                  </a:lnTo>
                  <a:lnTo>
                    <a:pt x="46" y="40"/>
                  </a:lnTo>
                  <a:close/>
                  <a:moveTo>
                    <a:pt x="1" y="0"/>
                  </a:moveTo>
                  <a:lnTo>
                    <a:pt x="1"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368;p36">
              <a:extLst>
                <a:ext uri="{FF2B5EF4-FFF2-40B4-BE49-F238E27FC236}">
                  <a16:creationId xmlns:a16="http://schemas.microsoft.com/office/drawing/2014/main" id="{7822DA26-744D-7B72-4ADB-D9D525D7F91A}"/>
                </a:ext>
              </a:extLst>
            </p:cNvPr>
            <p:cNvSpPr/>
            <p:nvPr/>
          </p:nvSpPr>
          <p:spPr>
            <a:xfrm>
              <a:off x="4577350" y="3843721"/>
              <a:ext cx="28539" cy="172334"/>
            </a:xfrm>
            <a:custGeom>
              <a:avLst/>
              <a:gdLst/>
              <a:ahLst/>
              <a:cxnLst/>
              <a:rect l="l" t="t" r="r" b="b"/>
              <a:pathLst>
                <a:path w="389" h="2349" extrusionOk="0">
                  <a:moveTo>
                    <a:pt x="344" y="40"/>
                  </a:moveTo>
                  <a:lnTo>
                    <a:pt x="344" y="2309"/>
                  </a:lnTo>
                  <a:lnTo>
                    <a:pt x="45" y="2309"/>
                  </a:lnTo>
                  <a:lnTo>
                    <a:pt x="45" y="40"/>
                  </a:lnTo>
                  <a:close/>
                  <a:moveTo>
                    <a:pt x="0" y="0"/>
                  </a:moveTo>
                  <a:lnTo>
                    <a:pt x="0"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369;p36">
              <a:extLst>
                <a:ext uri="{FF2B5EF4-FFF2-40B4-BE49-F238E27FC236}">
                  <a16:creationId xmlns:a16="http://schemas.microsoft.com/office/drawing/2014/main" id="{1855F78E-B5C5-2410-8F80-59E7128741A1}"/>
                </a:ext>
              </a:extLst>
            </p:cNvPr>
            <p:cNvSpPr/>
            <p:nvPr/>
          </p:nvSpPr>
          <p:spPr>
            <a:xfrm>
              <a:off x="4621516" y="3843721"/>
              <a:ext cx="28612" cy="172334"/>
            </a:xfrm>
            <a:custGeom>
              <a:avLst/>
              <a:gdLst/>
              <a:ahLst/>
              <a:cxnLst/>
              <a:rect l="l" t="t" r="r" b="b"/>
              <a:pathLst>
                <a:path w="390" h="2349" extrusionOk="0">
                  <a:moveTo>
                    <a:pt x="344" y="40"/>
                  </a:moveTo>
                  <a:lnTo>
                    <a:pt x="344" y="2309"/>
                  </a:lnTo>
                  <a:lnTo>
                    <a:pt x="46" y="2309"/>
                  </a:lnTo>
                  <a:lnTo>
                    <a:pt x="46" y="40"/>
                  </a:lnTo>
                  <a:close/>
                  <a:moveTo>
                    <a:pt x="1" y="0"/>
                  </a:moveTo>
                  <a:lnTo>
                    <a:pt x="1"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370;p36">
              <a:extLst>
                <a:ext uri="{FF2B5EF4-FFF2-40B4-BE49-F238E27FC236}">
                  <a16:creationId xmlns:a16="http://schemas.microsoft.com/office/drawing/2014/main" id="{A1E8759C-FA53-DEFB-F879-3D7A2C2BE035}"/>
                </a:ext>
              </a:extLst>
            </p:cNvPr>
            <p:cNvSpPr/>
            <p:nvPr/>
          </p:nvSpPr>
          <p:spPr>
            <a:xfrm>
              <a:off x="4467010" y="3625607"/>
              <a:ext cx="239317" cy="163237"/>
            </a:xfrm>
            <a:custGeom>
              <a:avLst/>
              <a:gdLst/>
              <a:ahLst/>
              <a:cxnLst/>
              <a:rect l="l" t="t" r="r" b="b"/>
              <a:pathLst>
                <a:path w="3262" h="2225" extrusionOk="0">
                  <a:moveTo>
                    <a:pt x="1" y="0"/>
                  </a:moveTo>
                  <a:lnTo>
                    <a:pt x="1" y="2224"/>
                  </a:lnTo>
                  <a:lnTo>
                    <a:pt x="3261" y="2224"/>
                  </a:lnTo>
                  <a:lnTo>
                    <a:pt x="3261" y="2191"/>
                  </a:lnTo>
                  <a:lnTo>
                    <a:pt x="35" y="2191"/>
                  </a:lnTo>
                  <a:lnTo>
                    <a:pt x="35" y="0"/>
                  </a:lnTo>
                  <a:close/>
                </a:path>
              </a:pathLst>
            </a:custGeom>
            <a:solidFill>
              <a:srgbClr val="00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371;p36">
              <a:extLst>
                <a:ext uri="{FF2B5EF4-FFF2-40B4-BE49-F238E27FC236}">
                  <a16:creationId xmlns:a16="http://schemas.microsoft.com/office/drawing/2014/main" id="{A25B7EA2-433C-E52A-8B90-F3F3BC3CA5AE}"/>
                </a:ext>
              </a:extLst>
            </p:cNvPr>
            <p:cNvSpPr/>
            <p:nvPr/>
          </p:nvSpPr>
          <p:spPr>
            <a:xfrm>
              <a:off x="4481903" y="3649304"/>
              <a:ext cx="214519" cy="124280"/>
            </a:xfrm>
            <a:custGeom>
              <a:avLst/>
              <a:gdLst/>
              <a:ahLst/>
              <a:cxnLst/>
              <a:rect l="l" t="t" r="r" b="b"/>
              <a:pathLst>
                <a:path w="2924" h="1694" extrusionOk="0">
                  <a:moveTo>
                    <a:pt x="264" y="0"/>
                  </a:moveTo>
                  <a:cubicBezTo>
                    <a:pt x="250" y="0"/>
                    <a:pt x="234" y="9"/>
                    <a:pt x="231" y="26"/>
                  </a:cubicBezTo>
                  <a:lnTo>
                    <a:pt x="0" y="1665"/>
                  </a:lnTo>
                  <a:lnTo>
                    <a:pt x="2923" y="1693"/>
                  </a:lnTo>
                  <a:lnTo>
                    <a:pt x="2715" y="116"/>
                  </a:lnTo>
                  <a:cubicBezTo>
                    <a:pt x="2709" y="87"/>
                    <a:pt x="2681" y="72"/>
                    <a:pt x="2653" y="72"/>
                  </a:cubicBezTo>
                  <a:cubicBezTo>
                    <a:pt x="2626" y="72"/>
                    <a:pt x="2599" y="86"/>
                    <a:pt x="2591" y="116"/>
                  </a:cubicBezTo>
                  <a:lnTo>
                    <a:pt x="2292" y="1327"/>
                  </a:lnTo>
                  <a:cubicBezTo>
                    <a:pt x="2281" y="1355"/>
                    <a:pt x="2253" y="1369"/>
                    <a:pt x="2225" y="1369"/>
                  </a:cubicBezTo>
                  <a:cubicBezTo>
                    <a:pt x="2197" y="1369"/>
                    <a:pt x="2169" y="1355"/>
                    <a:pt x="2157" y="1327"/>
                  </a:cubicBezTo>
                  <a:lnTo>
                    <a:pt x="2011" y="972"/>
                  </a:lnTo>
                  <a:cubicBezTo>
                    <a:pt x="2002" y="953"/>
                    <a:pt x="1981" y="943"/>
                    <a:pt x="1960" y="943"/>
                  </a:cubicBezTo>
                  <a:cubicBezTo>
                    <a:pt x="1939" y="943"/>
                    <a:pt x="1918" y="953"/>
                    <a:pt x="1910" y="972"/>
                  </a:cubicBezTo>
                  <a:lnTo>
                    <a:pt x="1842" y="1147"/>
                  </a:lnTo>
                  <a:cubicBezTo>
                    <a:pt x="1817" y="1209"/>
                    <a:pt x="1755" y="1240"/>
                    <a:pt x="1693" y="1240"/>
                  </a:cubicBezTo>
                  <a:cubicBezTo>
                    <a:pt x="1631" y="1240"/>
                    <a:pt x="1569" y="1209"/>
                    <a:pt x="1543" y="1147"/>
                  </a:cubicBezTo>
                  <a:lnTo>
                    <a:pt x="1239" y="404"/>
                  </a:lnTo>
                  <a:cubicBezTo>
                    <a:pt x="1233" y="383"/>
                    <a:pt x="1211" y="371"/>
                    <a:pt x="1189" y="371"/>
                  </a:cubicBezTo>
                  <a:cubicBezTo>
                    <a:pt x="1175" y="371"/>
                    <a:pt x="1160" y="376"/>
                    <a:pt x="1149" y="387"/>
                  </a:cubicBezTo>
                  <a:lnTo>
                    <a:pt x="704" y="803"/>
                  </a:lnTo>
                  <a:cubicBezTo>
                    <a:pt x="674" y="832"/>
                    <a:pt x="634" y="845"/>
                    <a:pt x="595" y="845"/>
                  </a:cubicBezTo>
                  <a:cubicBezTo>
                    <a:pt x="532" y="845"/>
                    <a:pt x="470" y="811"/>
                    <a:pt x="445" y="753"/>
                  </a:cubicBezTo>
                  <a:lnTo>
                    <a:pt x="293" y="21"/>
                  </a:lnTo>
                  <a:cubicBezTo>
                    <a:pt x="291" y="7"/>
                    <a:pt x="278" y="0"/>
                    <a:pt x="264" y="0"/>
                  </a:cubicBez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372;p36">
              <a:extLst>
                <a:ext uri="{FF2B5EF4-FFF2-40B4-BE49-F238E27FC236}">
                  <a16:creationId xmlns:a16="http://schemas.microsoft.com/office/drawing/2014/main" id="{78F2EACF-4ADF-C305-1341-696BCB862F22}"/>
                </a:ext>
              </a:extLst>
            </p:cNvPr>
            <p:cNvSpPr/>
            <p:nvPr/>
          </p:nvSpPr>
          <p:spPr>
            <a:xfrm>
              <a:off x="4157190" y="3623920"/>
              <a:ext cx="171894" cy="172334"/>
            </a:xfrm>
            <a:custGeom>
              <a:avLst/>
              <a:gdLst/>
              <a:ahLst/>
              <a:cxnLst/>
              <a:rect l="l" t="t" r="r" b="b"/>
              <a:pathLst>
                <a:path w="2343" h="2349" extrusionOk="0">
                  <a:moveTo>
                    <a:pt x="1171" y="136"/>
                  </a:moveTo>
                  <a:cubicBezTo>
                    <a:pt x="1746" y="136"/>
                    <a:pt x="2208" y="603"/>
                    <a:pt x="2208" y="1178"/>
                  </a:cubicBezTo>
                  <a:cubicBezTo>
                    <a:pt x="2208" y="1746"/>
                    <a:pt x="1746" y="2214"/>
                    <a:pt x="1171" y="2214"/>
                  </a:cubicBezTo>
                  <a:cubicBezTo>
                    <a:pt x="597" y="2214"/>
                    <a:pt x="135" y="1746"/>
                    <a:pt x="135" y="1178"/>
                  </a:cubicBezTo>
                  <a:cubicBezTo>
                    <a:pt x="135" y="603"/>
                    <a:pt x="597" y="136"/>
                    <a:pt x="1171" y="136"/>
                  </a:cubicBezTo>
                  <a:close/>
                  <a:moveTo>
                    <a:pt x="1171" y="1"/>
                  </a:moveTo>
                  <a:cubicBezTo>
                    <a:pt x="524" y="1"/>
                    <a:pt x="0" y="530"/>
                    <a:pt x="0" y="1178"/>
                  </a:cubicBezTo>
                  <a:cubicBezTo>
                    <a:pt x="0" y="1820"/>
                    <a:pt x="524" y="2349"/>
                    <a:pt x="1171" y="2349"/>
                  </a:cubicBezTo>
                  <a:cubicBezTo>
                    <a:pt x="1819" y="2349"/>
                    <a:pt x="2343" y="1820"/>
                    <a:pt x="2343" y="1178"/>
                  </a:cubicBezTo>
                  <a:cubicBezTo>
                    <a:pt x="2343" y="530"/>
                    <a:pt x="1819" y="1"/>
                    <a:pt x="1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373;p36">
              <a:extLst>
                <a:ext uri="{FF2B5EF4-FFF2-40B4-BE49-F238E27FC236}">
                  <a16:creationId xmlns:a16="http://schemas.microsoft.com/office/drawing/2014/main" id="{3ED6B10E-37AB-868B-0B54-7ABEFA768F4E}"/>
                </a:ext>
              </a:extLst>
            </p:cNvPr>
            <p:cNvSpPr/>
            <p:nvPr/>
          </p:nvSpPr>
          <p:spPr>
            <a:xfrm>
              <a:off x="4228648" y="3667278"/>
              <a:ext cx="28172" cy="28172"/>
            </a:xfrm>
            <a:custGeom>
              <a:avLst/>
              <a:gdLst/>
              <a:ahLst/>
              <a:cxnLst/>
              <a:rect l="l" t="t" r="r" b="b"/>
              <a:pathLst>
                <a:path w="384" h="384" extrusionOk="0">
                  <a:moveTo>
                    <a:pt x="192" y="1"/>
                  </a:moveTo>
                  <a:cubicBezTo>
                    <a:pt x="85" y="1"/>
                    <a:pt x="0" y="85"/>
                    <a:pt x="0" y="192"/>
                  </a:cubicBezTo>
                  <a:cubicBezTo>
                    <a:pt x="0" y="299"/>
                    <a:pt x="85" y="384"/>
                    <a:pt x="192" y="384"/>
                  </a:cubicBezTo>
                  <a:cubicBezTo>
                    <a:pt x="299" y="384"/>
                    <a:pt x="383" y="299"/>
                    <a:pt x="383" y="192"/>
                  </a:cubicBezTo>
                  <a:cubicBezTo>
                    <a:pt x="383" y="85"/>
                    <a:pt x="299"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374;p36">
              <a:extLst>
                <a:ext uri="{FF2B5EF4-FFF2-40B4-BE49-F238E27FC236}">
                  <a16:creationId xmlns:a16="http://schemas.microsoft.com/office/drawing/2014/main" id="{04395324-C625-270B-E8E8-26910C374F53}"/>
                </a:ext>
              </a:extLst>
            </p:cNvPr>
            <p:cNvSpPr/>
            <p:nvPr/>
          </p:nvSpPr>
          <p:spPr>
            <a:xfrm>
              <a:off x="4219110" y="3704474"/>
              <a:ext cx="47614" cy="49668"/>
            </a:xfrm>
            <a:custGeom>
              <a:avLst/>
              <a:gdLst/>
              <a:ahLst/>
              <a:cxnLst/>
              <a:rect l="l" t="t" r="r" b="b"/>
              <a:pathLst>
                <a:path w="649" h="677" extrusionOk="0">
                  <a:moveTo>
                    <a:pt x="322" y="1"/>
                  </a:moveTo>
                  <a:cubicBezTo>
                    <a:pt x="147" y="1"/>
                    <a:pt x="1" y="147"/>
                    <a:pt x="1" y="322"/>
                  </a:cubicBezTo>
                  <a:lnTo>
                    <a:pt x="1" y="676"/>
                  </a:lnTo>
                  <a:lnTo>
                    <a:pt x="648" y="676"/>
                  </a:lnTo>
                  <a:lnTo>
                    <a:pt x="648" y="322"/>
                  </a:lnTo>
                  <a:cubicBezTo>
                    <a:pt x="648" y="147"/>
                    <a:pt x="502" y="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375;p36">
              <a:extLst>
                <a:ext uri="{FF2B5EF4-FFF2-40B4-BE49-F238E27FC236}">
                  <a16:creationId xmlns:a16="http://schemas.microsoft.com/office/drawing/2014/main" id="{B2C839F1-9941-8A22-6F73-8844BB0FD743}"/>
                </a:ext>
              </a:extLst>
            </p:cNvPr>
            <p:cNvSpPr/>
            <p:nvPr/>
          </p:nvSpPr>
          <p:spPr>
            <a:xfrm>
              <a:off x="5150402" y="3252474"/>
              <a:ext cx="228092" cy="228165"/>
            </a:xfrm>
            <a:custGeom>
              <a:avLst/>
              <a:gdLst/>
              <a:ahLst/>
              <a:cxnLst/>
              <a:rect l="l" t="t" r="r" b="b"/>
              <a:pathLst>
                <a:path w="3109" h="3110" extrusionOk="0">
                  <a:moveTo>
                    <a:pt x="1555" y="1"/>
                  </a:moveTo>
                  <a:cubicBezTo>
                    <a:pt x="693" y="1"/>
                    <a:pt x="0" y="699"/>
                    <a:pt x="0" y="1555"/>
                  </a:cubicBezTo>
                  <a:cubicBezTo>
                    <a:pt x="0" y="2417"/>
                    <a:pt x="693" y="3109"/>
                    <a:pt x="1555" y="3109"/>
                  </a:cubicBezTo>
                  <a:cubicBezTo>
                    <a:pt x="2411" y="3109"/>
                    <a:pt x="3109" y="2417"/>
                    <a:pt x="3109" y="1555"/>
                  </a:cubicBezTo>
                  <a:cubicBezTo>
                    <a:pt x="3109" y="699"/>
                    <a:pt x="2411" y="1"/>
                    <a:pt x="1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376;p36">
              <a:extLst>
                <a:ext uri="{FF2B5EF4-FFF2-40B4-BE49-F238E27FC236}">
                  <a16:creationId xmlns:a16="http://schemas.microsoft.com/office/drawing/2014/main" id="{CCE3BB8B-FDD1-6873-11AF-EBFC250AA4BD}"/>
                </a:ext>
              </a:extLst>
            </p:cNvPr>
            <p:cNvSpPr/>
            <p:nvPr/>
          </p:nvSpPr>
          <p:spPr>
            <a:xfrm>
              <a:off x="5150402" y="3252474"/>
              <a:ext cx="195078" cy="228165"/>
            </a:xfrm>
            <a:custGeom>
              <a:avLst/>
              <a:gdLst/>
              <a:ahLst/>
              <a:cxnLst/>
              <a:rect l="l" t="t" r="r" b="b"/>
              <a:pathLst>
                <a:path w="2659" h="3110" extrusionOk="0">
                  <a:moveTo>
                    <a:pt x="1555" y="1"/>
                  </a:moveTo>
                  <a:cubicBezTo>
                    <a:pt x="699" y="1"/>
                    <a:pt x="0" y="705"/>
                    <a:pt x="0" y="1555"/>
                  </a:cubicBezTo>
                  <a:cubicBezTo>
                    <a:pt x="0" y="2411"/>
                    <a:pt x="699" y="3109"/>
                    <a:pt x="1555" y="3109"/>
                  </a:cubicBezTo>
                  <a:cubicBezTo>
                    <a:pt x="1971" y="3109"/>
                    <a:pt x="2366" y="2946"/>
                    <a:pt x="2658" y="2648"/>
                  </a:cubicBezTo>
                  <a:lnTo>
                    <a:pt x="1555" y="1555"/>
                  </a:lnTo>
                  <a:lnTo>
                    <a:pt x="15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377;p36">
              <a:extLst>
                <a:ext uri="{FF2B5EF4-FFF2-40B4-BE49-F238E27FC236}">
                  <a16:creationId xmlns:a16="http://schemas.microsoft.com/office/drawing/2014/main" id="{D019C3B9-F03D-24B5-E814-1FAD3A2A69FD}"/>
                </a:ext>
              </a:extLst>
            </p:cNvPr>
            <p:cNvSpPr/>
            <p:nvPr/>
          </p:nvSpPr>
          <p:spPr>
            <a:xfrm>
              <a:off x="5150402" y="3252474"/>
              <a:ext cx="114083" cy="183119"/>
            </a:xfrm>
            <a:custGeom>
              <a:avLst/>
              <a:gdLst/>
              <a:ahLst/>
              <a:cxnLst/>
              <a:rect l="l" t="t" r="r" b="b"/>
              <a:pathLst>
                <a:path w="1555" h="2496" extrusionOk="0">
                  <a:moveTo>
                    <a:pt x="1555" y="1"/>
                  </a:moveTo>
                  <a:cubicBezTo>
                    <a:pt x="699" y="1"/>
                    <a:pt x="0" y="705"/>
                    <a:pt x="0" y="1555"/>
                  </a:cubicBezTo>
                  <a:cubicBezTo>
                    <a:pt x="0" y="1893"/>
                    <a:pt x="107" y="2225"/>
                    <a:pt x="316" y="2496"/>
                  </a:cubicBezTo>
                  <a:lnTo>
                    <a:pt x="1555" y="1555"/>
                  </a:lnTo>
                  <a:lnTo>
                    <a:pt x="15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378;p36">
              <a:extLst>
                <a:ext uri="{FF2B5EF4-FFF2-40B4-BE49-F238E27FC236}">
                  <a16:creationId xmlns:a16="http://schemas.microsoft.com/office/drawing/2014/main" id="{3422AA4F-A297-44D5-4061-7C2433A01E2B}"/>
                </a:ext>
              </a:extLst>
            </p:cNvPr>
            <p:cNvSpPr/>
            <p:nvPr/>
          </p:nvSpPr>
          <p:spPr>
            <a:xfrm>
              <a:off x="5187157" y="3252474"/>
              <a:ext cx="77327" cy="114156"/>
            </a:xfrm>
            <a:custGeom>
              <a:avLst/>
              <a:gdLst/>
              <a:ahLst/>
              <a:cxnLst/>
              <a:rect l="l" t="t" r="r" b="b"/>
              <a:pathLst>
                <a:path w="1054" h="1556" extrusionOk="0">
                  <a:moveTo>
                    <a:pt x="1054" y="1"/>
                  </a:moveTo>
                  <a:cubicBezTo>
                    <a:pt x="862" y="1"/>
                    <a:pt x="665" y="35"/>
                    <a:pt x="490" y="108"/>
                  </a:cubicBezTo>
                  <a:cubicBezTo>
                    <a:pt x="310" y="175"/>
                    <a:pt x="141" y="277"/>
                    <a:pt x="0" y="412"/>
                  </a:cubicBezTo>
                  <a:lnTo>
                    <a:pt x="1054" y="1555"/>
                  </a:lnTo>
                  <a:lnTo>
                    <a:pt x="105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379;p36">
              <a:extLst>
                <a:ext uri="{FF2B5EF4-FFF2-40B4-BE49-F238E27FC236}">
                  <a16:creationId xmlns:a16="http://schemas.microsoft.com/office/drawing/2014/main" id="{86373BBE-8AE3-FDA4-F3E2-F25400965112}"/>
                </a:ext>
              </a:extLst>
            </p:cNvPr>
            <p:cNvSpPr/>
            <p:nvPr/>
          </p:nvSpPr>
          <p:spPr>
            <a:xfrm>
              <a:off x="4811604" y="3715699"/>
              <a:ext cx="538793" cy="318551"/>
            </a:xfrm>
            <a:custGeom>
              <a:avLst/>
              <a:gdLst/>
              <a:ahLst/>
              <a:cxnLst/>
              <a:rect l="l" t="t" r="r" b="b"/>
              <a:pathLst>
                <a:path w="7344" h="4342" extrusionOk="0">
                  <a:moveTo>
                    <a:pt x="213" y="1"/>
                  </a:moveTo>
                  <a:cubicBezTo>
                    <a:pt x="142" y="1"/>
                    <a:pt x="71" y="4"/>
                    <a:pt x="0" y="11"/>
                  </a:cubicBezTo>
                  <a:lnTo>
                    <a:pt x="0" y="4342"/>
                  </a:lnTo>
                  <a:lnTo>
                    <a:pt x="7344" y="4342"/>
                  </a:lnTo>
                  <a:lnTo>
                    <a:pt x="7344" y="1053"/>
                  </a:lnTo>
                  <a:cubicBezTo>
                    <a:pt x="7203" y="1357"/>
                    <a:pt x="6995" y="1638"/>
                    <a:pt x="6736" y="1864"/>
                  </a:cubicBezTo>
                  <a:cubicBezTo>
                    <a:pt x="6170" y="2352"/>
                    <a:pt x="5375" y="2596"/>
                    <a:pt x="4592" y="2596"/>
                  </a:cubicBezTo>
                  <a:cubicBezTo>
                    <a:pt x="4526" y="2596"/>
                    <a:pt x="4459" y="2594"/>
                    <a:pt x="4393" y="2590"/>
                  </a:cubicBezTo>
                  <a:cubicBezTo>
                    <a:pt x="3892" y="2562"/>
                    <a:pt x="3379" y="2427"/>
                    <a:pt x="2991" y="2140"/>
                  </a:cubicBezTo>
                  <a:cubicBezTo>
                    <a:pt x="2394" y="1695"/>
                    <a:pt x="2157" y="957"/>
                    <a:pt x="1594" y="484"/>
                  </a:cubicBezTo>
                  <a:cubicBezTo>
                    <a:pt x="1224" y="173"/>
                    <a:pt x="715"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80;p36">
              <a:extLst>
                <a:ext uri="{FF2B5EF4-FFF2-40B4-BE49-F238E27FC236}">
                  <a16:creationId xmlns:a16="http://schemas.microsoft.com/office/drawing/2014/main" id="{B0F8028C-3589-27C0-ED5B-D8436CAB1842}"/>
                </a:ext>
              </a:extLst>
            </p:cNvPr>
            <p:cNvSpPr/>
            <p:nvPr/>
          </p:nvSpPr>
          <p:spPr>
            <a:xfrm>
              <a:off x="4812045" y="3700586"/>
              <a:ext cx="542533" cy="334104"/>
            </a:xfrm>
            <a:custGeom>
              <a:avLst/>
              <a:gdLst/>
              <a:ahLst/>
              <a:cxnLst/>
              <a:rect l="l" t="t" r="r" b="b"/>
              <a:pathLst>
                <a:path w="7395" h="4554" extrusionOk="0">
                  <a:moveTo>
                    <a:pt x="4408" y="1"/>
                  </a:moveTo>
                  <a:cubicBezTo>
                    <a:pt x="4216" y="1"/>
                    <a:pt x="4023" y="43"/>
                    <a:pt x="3852" y="127"/>
                  </a:cubicBezTo>
                  <a:cubicBezTo>
                    <a:pt x="3435" y="335"/>
                    <a:pt x="3261" y="808"/>
                    <a:pt x="3154" y="1242"/>
                  </a:cubicBezTo>
                  <a:cubicBezTo>
                    <a:pt x="2951" y="2070"/>
                    <a:pt x="2883" y="3787"/>
                    <a:pt x="1712" y="3945"/>
                  </a:cubicBezTo>
                  <a:cubicBezTo>
                    <a:pt x="1673" y="3950"/>
                    <a:pt x="1634" y="3953"/>
                    <a:pt x="1596" y="3953"/>
                  </a:cubicBezTo>
                  <a:cubicBezTo>
                    <a:pt x="742" y="3953"/>
                    <a:pt x="167" y="2716"/>
                    <a:pt x="0" y="1794"/>
                  </a:cubicBezTo>
                  <a:lnTo>
                    <a:pt x="0" y="4553"/>
                  </a:lnTo>
                  <a:lnTo>
                    <a:pt x="7394" y="4553"/>
                  </a:lnTo>
                  <a:cubicBezTo>
                    <a:pt x="6899" y="4553"/>
                    <a:pt x="6482" y="3917"/>
                    <a:pt x="6274" y="3562"/>
                  </a:cubicBezTo>
                  <a:cubicBezTo>
                    <a:pt x="6195" y="3421"/>
                    <a:pt x="6133" y="3281"/>
                    <a:pt x="6088" y="3128"/>
                  </a:cubicBezTo>
                  <a:cubicBezTo>
                    <a:pt x="5784" y="2194"/>
                    <a:pt x="5975" y="1090"/>
                    <a:pt x="5232" y="324"/>
                  </a:cubicBezTo>
                  <a:cubicBezTo>
                    <a:pt x="5024" y="109"/>
                    <a:pt x="4717" y="1"/>
                    <a:pt x="44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0" name="Google Shape;886;p22">
            <a:extLst>
              <a:ext uri="{FF2B5EF4-FFF2-40B4-BE49-F238E27FC236}">
                <a16:creationId xmlns:a16="http://schemas.microsoft.com/office/drawing/2014/main" id="{F0E5E56F-308B-6314-D628-F6E7D782AF93}"/>
              </a:ext>
            </a:extLst>
          </p:cNvPr>
          <p:cNvCxnSpPr>
            <a:cxnSpLocks/>
            <a:stCxn id="2265" idx="4"/>
          </p:cNvCxnSpPr>
          <p:nvPr/>
        </p:nvCxnSpPr>
        <p:spPr>
          <a:xfrm rot="5400000">
            <a:off x="6098181" y="1885351"/>
            <a:ext cx="1207397" cy="2842015"/>
          </a:xfrm>
          <a:prstGeom prst="bentConnector2">
            <a:avLst/>
          </a:prstGeom>
          <a:noFill/>
          <a:ln w="19050" cap="flat" cmpd="sng">
            <a:solidFill>
              <a:srgbClr val="115F8A"/>
            </a:solidFill>
            <a:prstDash val="solid"/>
            <a:round/>
            <a:headEnd type="none" w="med" len="med"/>
            <a:tailEnd type="triangle" w="med" len="med"/>
          </a:ln>
        </p:spPr>
      </p:cxnSp>
      <p:cxnSp>
        <p:nvCxnSpPr>
          <p:cNvPr id="10" name="Conexão reta unidirecional 9">
            <a:extLst>
              <a:ext uri="{FF2B5EF4-FFF2-40B4-BE49-F238E27FC236}">
                <a16:creationId xmlns:a16="http://schemas.microsoft.com/office/drawing/2014/main" id="{A563307B-A68C-45C5-EB75-495933E9394B}"/>
              </a:ext>
            </a:extLst>
          </p:cNvPr>
          <p:cNvCxnSpPr>
            <a:stCxn id="2240" idx="6"/>
            <a:endCxn id="2245" idx="2"/>
          </p:cNvCxnSpPr>
          <p:nvPr/>
        </p:nvCxnSpPr>
        <p:spPr>
          <a:xfrm>
            <a:off x="1203449" y="2416310"/>
            <a:ext cx="867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BA1F3FAA-8012-24B2-FE35-1BED47C978DC}"/>
              </a:ext>
            </a:extLst>
          </p:cNvPr>
          <p:cNvSpPr txBox="1"/>
          <p:nvPr/>
        </p:nvSpPr>
        <p:spPr>
          <a:xfrm>
            <a:off x="1226525" y="2196677"/>
            <a:ext cx="1099092" cy="276999"/>
          </a:xfrm>
          <a:prstGeom prst="rect">
            <a:avLst/>
          </a:prstGeom>
          <a:noFill/>
        </p:spPr>
        <p:txBody>
          <a:bodyPr wrap="square" rtlCol="0">
            <a:spAutoFit/>
          </a:bodyPr>
          <a:lstStyle/>
          <a:p>
            <a:r>
              <a:rPr lang="pt-PT" sz="1200" dirty="0">
                <a:latin typeface="Roboto" panose="02000000000000000000" pitchFamily="2" charset="0"/>
                <a:ea typeface="Roboto" panose="02000000000000000000" pitchFamily="2" charset="0"/>
              </a:rPr>
              <a:t>JSON file</a:t>
            </a:r>
          </a:p>
        </p:txBody>
      </p:sp>
      <p:sp>
        <p:nvSpPr>
          <p:cNvPr id="272" name="CaixaDeTexto 271">
            <a:extLst>
              <a:ext uri="{FF2B5EF4-FFF2-40B4-BE49-F238E27FC236}">
                <a16:creationId xmlns:a16="http://schemas.microsoft.com/office/drawing/2014/main" id="{60EE6CA1-3485-7F62-A60F-79A549310E92}"/>
              </a:ext>
            </a:extLst>
          </p:cNvPr>
          <p:cNvSpPr txBox="1"/>
          <p:nvPr/>
        </p:nvSpPr>
        <p:spPr>
          <a:xfrm>
            <a:off x="4315844" y="2668373"/>
            <a:ext cx="2045382" cy="276999"/>
          </a:xfrm>
          <a:prstGeom prst="rect">
            <a:avLst/>
          </a:prstGeom>
          <a:noFill/>
        </p:spPr>
        <p:txBody>
          <a:bodyPr wrap="square" rtlCol="0">
            <a:spAutoFit/>
          </a:bodyPr>
          <a:lstStyle/>
          <a:p>
            <a:r>
              <a:rPr lang="pt-PT" sz="1200" dirty="0" err="1">
                <a:latin typeface="Roboto" panose="02000000000000000000" pitchFamily="2" charset="0"/>
                <a:ea typeface="Roboto" panose="02000000000000000000" pitchFamily="2" charset="0"/>
              </a:rPr>
              <a:t>Mysql.connector</a:t>
            </a:r>
            <a:r>
              <a:rPr lang="pt-PT" sz="1200" dirty="0">
                <a:latin typeface="Roboto" panose="02000000000000000000" pitchFamily="2" charset="0"/>
                <a:ea typeface="Roboto" panose="02000000000000000000" pitchFamily="2" charset="0"/>
              </a:rPr>
              <a:t> (</a:t>
            </a:r>
            <a:r>
              <a:rPr lang="pt-PT" sz="1200" dirty="0" err="1">
                <a:latin typeface="Roboto" panose="02000000000000000000" pitchFamily="2" charset="0"/>
                <a:ea typeface="Roboto" panose="02000000000000000000" pitchFamily="2" charset="0"/>
              </a:rPr>
              <a:t>Python</a:t>
            </a:r>
            <a:r>
              <a:rPr lang="pt-PT" sz="1200" dirty="0">
                <a:latin typeface="Roboto" panose="02000000000000000000" pitchFamily="2" charset="0"/>
                <a:ea typeface="Roboto" panose="02000000000000000000" pitchFamily="2" charset="0"/>
              </a:rPr>
              <a:t>)</a:t>
            </a:r>
          </a:p>
        </p:txBody>
      </p:sp>
      <p:cxnSp>
        <p:nvCxnSpPr>
          <p:cNvPr id="277" name="Google Shape;886;p22">
            <a:extLst>
              <a:ext uri="{FF2B5EF4-FFF2-40B4-BE49-F238E27FC236}">
                <a16:creationId xmlns:a16="http://schemas.microsoft.com/office/drawing/2014/main" id="{B6594C98-1647-8C6A-8159-24267E8CC811}"/>
              </a:ext>
            </a:extLst>
          </p:cNvPr>
          <p:cNvCxnSpPr>
            <a:cxnSpLocks/>
            <a:endCxn id="2260" idx="4"/>
          </p:cNvCxnSpPr>
          <p:nvPr/>
        </p:nvCxnSpPr>
        <p:spPr>
          <a:xfrm>
            <a:off x="3814579" y="2633518"/>
            <a:ext cx="2867132" cy="69142"/>
          </a:xfrm>
          <a:prstGeom prst="bentConnector4">
            <a:avLst>
              <a:gd name="adj1" fmla="val -370"/>
              <a:gd name="adj2" fmla="val 430624"/>
            </a:avLst>
          </a:prstGeom>
          <a:noFill/>
          <a:ln w="9525" cap="flat" cmpd="sng">
            <a:solidFill>
              <a:srgbClr val="115F8A"/>
            </a:solidFill>
            <a:prstDash val="solid"/>
            <a:round/>
            <a:headEnd type="none" w="med" len="med"/>
            <a:tailEnd type="triangle" w="med" len="med"/>
          </a:ln>
        </p:spPr>
      </p:cxnSp>
      <p:sp>
        <p:nvSpPr>
          <p:cNvPr id="281" name="Google Shape;2256;p36">
            <a:extLst>
              <a:ext uri="{FF2B5EF4-FFF2-40B4-BE49-F238E27FC236}">
                <a16:creationId xmlns:a16="http://schemas.microsoft.com/office/drawing/2014/main" id="{07B71C49-6908-4133-383A-1532C30442BE}"/>
              </a:ext>
            </a:extLst>
          </p:cNvPr>
          <p:cNvSpPr txBox="1"/>
          <p:nvPr/>
        </p:nvSpPr>
        <p:spPr>
          <a:xfrm>
            <a:off x="6150886" y="1742815"/>
            <a:ext cx="1059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MySQL</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cxnSp>
        <p:nvCxnSpPr>
          <p:cNvPr id="288" name="Conexão reta unidirecional 287">
            <a:extLst>
              <a:ext uri="{FF2B5EF4-FFF2-40B4-BE49-F238E27FC236}">
                <a16:creationId xmlns:a16="http://schemas.microsoft.com/office/drawing/2014/main" id="{93BC2FBE-F8DF-2529-3D39-83726CFE5C87}"/>
              </a:ext>
            </a:extLst>
          </p:cNvPr>
          <p:cNvCxnSpPr>
            <a:cxnSpLocks/>
          </p:cNvCxnSpPr>
          <p:nvPr/>
        </p:nvCxnSpPr>
        <p:spPr>
          <a:xfrm flipH="1">
            <a:off x="1963149" y="3888112"/>
            <a:ext cx="1807267" cy="6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2" name="Google Shape;2265;p36">
            <a:extLst>
              <a:ext uri="{FF2B5EF4-FFF2-40B4-BE49-F238E27FC236}">
                <a16:creationId xmlns:a16="http://schemas.microsoft.com/office/drawing/2014/main" id="{DAFBC4C3-38E7-1172-71C3-4BC220F4F749}"/>
              </a:ext>
            </a:extLst>
          </p:cNvPr>
          <p:cNvSpPr/>
          <p:nvPr/>
        </p:nvSpPr>
        <p:spPr>
          <a:xfrm>
            <a:off x="5053583" y="3994466"/>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sym typeface="Fira Sans Extra Condensed"/>
              </a:rPr>
              <a:t>7</a:t>
            </a:r>
            <a:endParaRPr dirty="0">
              <a:solidFill>
                <a:schemeClr val="lt1"/>
              </a:solidFill>
            </a:endParaRPr>
          </a:p>
        </p:txBody>
      </p:sp>
      <p:grpSp>
        <p:nvGrpSpPr>
          <p:cNvPr id="24" name="Agrupar 23">
            <a:extLst>
              <a:ext uri="{FF2B5EF4-FFF2-40B4-BE49-F238E27FC236}">
                <a16:creationId xmlns:a16="http://schemas.microsoft.com/office/drawing/2014/main" id="{E658F330-32FD-A664-80CF-DD4A8A14820A}"/>
              </a:ext>
            </a:extLst>
          </p:cNvPr>
          <p:cNvGrpSpPr/>
          <p:nvPr/>
        </p:nvGrpSpPr>
        <p:grpSpPr>
          <a:xfrm>
            <a:off x="5584186" y="3933640"/>
            <a:ext cx="1886280" cy="767550"/>
            <a:chOff x="5569576" y="3699824"/>
            <a:chExt cx="1886280" cy="767550"/>
          </a:xfrm>
        </p:grpSpPr>
        <p:sp>
          <p:nvSpPr>
            <p:cNvPr id="293" name="Google Shape;2256;p36">
              <a:extLst>
                <a:ext uri="{FF2B5EF4-FFF2-40B4-BE49-F238E27FC236}">
                  <a16:creationId xmlns:a16="http://schemas.microsoft.com/office/drawing/2014/main" id="{478A1FF3-BBCF-C003-607B-E216F58DF1DB}"/>
                </a:ext>
              </a:extLst>
            </p:cNvPr>
            <p:cNvSpPr txBox="1"/>
            <p:nvPr/>
          </p:nvSpPr>
          <p:spPr>
            <a:xfrm>
              <a:off x="5569576" y="3699824"/>
              <a:ext cx="1395576"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PowerBI</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294" name="Google Shape;2267;p36">
              <a:extLst>
                <a:ext uri="{FF2B5EF4-FFF2-40B4-BE49-F238E27FC236}">
                  <a16:creationId xmlns:a16="http://schemas.microsoft.com/office/drawing/2014/main" id="{FB687374-A2F4-DDDD-06C3-8EE79BE03C46}"/>
                </a:ext>
              </a:extLst>
            </p:cNvPr>
            <p:cNvSpPr txBox="1"/>
            <p:nvPr/>
          </p:nvSpPr>
          <p:spPr>
            <a:xfrm>
              <a:off x="5708072" y="3928728"/>
              <a:ext cx="1747784" cy="53864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latin typeface="Roboto"/>
                  <a:ea typeface="Roboto"/>
                  <a:cs typeface="Roboto"/>
                  <a:sym typeface="Roboto"/>
                </a:rPr>
                <a:t>Construção da Interface BI</a:t>
              </a:r>
              <a:endParaRPr sz="1200" dirty="0">
                <a:latin typeface="Roboto"/>
                <a:ea typeface="Roboto"/>
                <a:cs typeface="Roboto"/>
                <a:sym typeface="Roboto"/>
              </a:endParaRPr>
            </a:p>
          </p:txBody>
        </p:sp>
      </p:grpSp>
      <p:sp>
        <p:nvSpPr>
          <p:cNvPr id="295" name="Google Shape;2265;p36">
            <a:extLst>
              <a:ext uri="{FF2B5EF4-FFF2-40B4-BE49-F238E27FC236}">
                <a16:creationId xmlns:a16="http://schemas.microsoft.com/office/drawing/2014/main" id="{D6F3293A-3111-D798-DB29-E4A4EBE77375}"/>
              </a:ext>
            </a:extLst>
          </p:cNvPr>
          <p:cNvSpPr/>
          <p:nvPr/>
        </p:nvSpPr>
        <p:spPr>
          <a:xfrm>
            <a:off x="1545350" y="3999344"/>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sym typeface="Fira Sans Extra Condensed"/>
              </a:rPr>
              <a:t>8</a:t>
            </a:r>
            <a:endParaRPr dirty="0">
              <a:solidFill>
                <a:schemeClr val="lt1"/>
              </a:solidFill>
            </a:endParaRPr>
          </a:p>
        </p:txBody>
      </p:sp>
      <p:grpSp>
        <p:nvGrpSpPr>
          <p:cNvPr id="299" name="Agrupar 298">
            <a:extLst>
              <a:ext uri="{FF2B5EF4-FFF2-40B4-BE49-F238E27FC236}">
                <a16:creationId xmlns:a16="http://schemas.microsoft.com/office/drawing/2014/main" id="{7F784A30-557E-020B-2297-2CF81E5C1328}"/>
              </a:ext>
            </a:extLst>
          </p:cNvPr>
          <p:cNvGrpSpPr/>
          <p:nvPr/>
        </p:nvGrpSpPr>
        <p:grpSpPr>
          <a:xfrm>
            <a:off x="2128088" y="3917956"/>
            <a:ext cx="1747784" cy="761768"/>
            <a:chOff x="5708072" y="3705606"/>
            <a:chExt cx="1747784" cy="761768"/>
          </a:xfrm>
        </p:grpSpPr>
        <p:sp>
          <p:nvSpPr>
            <p:cNvPr id="300" name="Google Shape;2256;p36">
              <a:extLst>
                <a:ext uri="{FF2B5EF4-FFF2-40B4-BE49-F238E27FC236}">
                  <a16:creationId xmlns:a16="http://schemas.microsoft.com/office/drawing/2014/main" id="{CC25C636-9F04-7BE1-FEB2-177DA7B34253}"/>
                </a:ext>
              </a:extLst>
            </p:cNvPr>
            <p:cNvSpPr txBox="1"/>
            <p:nvPr/>
          </p:nvSpPr>
          <p:spPr>
            <a:xfrm>
              <a:off x="5709267" y="3705606"/>
              <a:ext cx="1403585" cy="348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iframe</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301" name="Google Shape;2267;p36">
              <a:extLst>
                <a:ext uri="{FF2B5EF4-FFF2-40B4-BE49-F238E27FC236}">
                  <a16:creationId xmlns:a16="http://schemas.microsoft.com/office/drawing/2014/main" id="{66553CE4-1A5D-7F41-D73D-8CC4B9F074C7}"/>
                </a:ext>
              </a:extLst>
            </p:cNvPr>
            <p:cNvSpPr txBox="1"/>
            <p:nvPr/>
          </p:nvSpPr>
          <p:spPr>
            <a:xfrm>
              <a:off x="5708072" y="3928728"/>
              <a:ext cx="1747784" cy="53864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latin typeface="Roboto"/>
                  <a:ea typeface="Roboto"/>
                  <a:cs typeface="Roboto"/>
                  <a:sym typeface="Roboto"/>
                </a:rPr>
                <a:t>Incorporação do Relatório do PowerBi numa página Web </a:t>
              </a:r>
              <a:endParaRPr sz="1200" dirty="0">
                <a:latin typeface="Roboto"/>
                <a:ea typeface="Roboto"/>
                <a:cs typeface="Roboto"/>
                <a:sym typeface="Roboto"/>
              </a:endParaRPr>
            </a:p>
          </p:txBody>
        </p:sp>
      </p:grpSp>
      <p:pic>
        <p:nvPicPr>
          <p:cNvPr id="28" name="Imagem 27">
            <a:extLst>
              <a:ext uri="{FF2B5EF4-FFF2-40B4-BE49-F238E27FC236}">
                <a16:creationId xmlns:a16="http://schemas.microsoft.com/office/drawing/2014/main" id="{DB95449F-F5F2-2D2A-5959-E5273AD4F2E5}"/>
              </a:ext>
            </a:extLst>
          </p:cNvPr>
          <p:cNvPicPr>
            <a:picLocks noChangeAspect="1"/>
          </p:cNvPicPr>
          <p:nvPr/>
        </p:nvPicPr>
        <p:blipFill>
          <a:blip r:embed="rId5">
            <a:duotone>
              <a:prstClr val="black"/>
              <a:schemeClr val="accent5">
                <a:tint val="45000"/>
                <a:satMod val="400000"/>
              </a:schemeClr>
            </a:duotone>
          </a:blip>
          <a:stretch>
            <a:fillRect/>
          </a:stretch>
        </p:blipFill>
        <p:spPr>
          <a:xfrm>
            <a:off x="5758511" y="861260"/>
            <a:ext cx="1725925" cy="2080667"/>
          </a:xfrm>
          <a:prstGeom prst="rect">
            <a:avLst/>
          </a:prstGeom>
        </p:spPr>
      </p:pic>
      <mc:AlternateContent xmlns:mc="http://schemas.openxmlformats.org/markup-compatibility/2006">
        <mc:Choice xmlns:pslz="http://schemas.microsoft.com/office/powerpoint/2016/slidezoom" Requires="pslz">
          <p:graphicFrame>
            <p:nvGraphicFramePr>
              <p:cNvPr id="3" name="Pré-visualização de Diapositivo 2">
                <a:extLst>
                  <a:ext uri="{FF2B5EF4-FFF2-40B4-BE49-F238E27FC236}">
                    <a16:creationId xmlns:a16="http://schemas.microsoft.com/office/drawing/2014/main" id="{31E61F69-0F53-0609-DE23-63001CCF3590}"/>
                  </a:ext>
                </a:extLst>
              </p:cNvPr>
              <p:cNvGraphicFramePr>
                <a:graphicFrameLocks noChangeAspect="1"/>
              </p:cNvGraphicFramePr>
              <p:nvPr>
                <p:extLst>
                  <p:ext uri="{D42A27DB-BD31-4B8C-83A1-F6EECF244321}">
                    <p14:modId xmlns:p14="http://schemas.microsoft.com/office/powerpoint/2010/main" val="2765311358"/>
                  </p:ext>
                </p:extLst>
              </p:nvPr>
            </p:nvGraphicFramePr>
            <p:xfrm flipH="1">
              <a:off x="7153852" y="2123419"/>
              <a:ext cx="88956" cy="50038"/>
            </p:xfrm>
            <a:graphic>
              <a:graphicData uri="http://schemas.microsoft.com/office/powerpoint/2016/slidezoom">
                <pslz:sldZm>
                  <pslz:sldZmObj sldId="302" cId="701427838">
                    <pslz:zmPr id="{9F1397AC-EB9B-4C98-BD5D-48B4F5401379}" returnToParent="0" transitionDur="1000">
                      <p166:blipFill xmlns:p166="http://schemas.microsoft.com/office/powerpoint/2016/6/main">
                        <a:blip r:embed="rId6"/>
                        <a:stretch>
                          <a:fillRect/>
                        </a:stretch>
                      </p166:blipFill>
                      <p166:spPr xmlns:p166="http://schemas.microsoft.com/office/powerpoint/2016/6/main">
                        <a:xfrm flipH="1">
                          <a:off x="0" y="0"/>
                          <a:ext cx="88956" cy="50038"/>
                        </a:xfrm>
                        <a:prstGeom prst="rect">
                          <a:avLst/>
                        </a:prstGeom>
                        <a:ln w="3175">
                          <a:solidFill>
                            <a:prstClr val="ltGray"/>
                          </a:solidFill>
                        </a:ln>
                      </p166:spPr>
                    </pslz:zmPr>
                  </pslz:sldZmObj>
                </pslz:sldZm>
              </a:graphicData>
            </a:graphic>
          </p:graphicFrame>
        </mc:Choice>
        <mc:Fallback>
          <p:pic>
            <p:nvPicPr>
              <p:cNvPr id="3" name="Pré-visualização de Diapositivo 2">
                <a:hlinkClick r:id="rId7" action="ppaction://hlinksldjump"/>
                <a:extLst>
                  <a:ext uri="{FF2B5EF4-FFF2-40B4-BE49-F238E27FC236}">
                    <a16:creationId xmlns:a16="http://schemas.microsoft.com/office/drawing/2014/main" id="{31E61F69-0F53-0609-DE23-63001CCF3590}"/>
                  </a:ext>
                </a:extLst>
              </p:cNvPr>
              <p:cNvPicPr>
                <a:picLocks noGrp="1" noRot="1" noChangeAspect="1" noMove="1" noResize="1" noEditPoints="1" noAdjustHandles="1" noChangeArrowheads="1" noChangeShapeType="1"/>
              </p:cNvPicPr>
              <p:nvPr/>
            </p:nvPicPr>
            <p:blipFill>
              <a:blip r:embed="rId6"/>
              <a:stretch>
                <a:fillRect/>
              </a:stretch>
            </p:blipFill>
            <p:spPr>
              <a:xfrm flipH="1">
                <a:off x="7153852" y="2123419"/>
                <a:ext cx="88956" cy="50038"/>
              </a:xfrm>
              <a:prstGeom prst="rect">
                <a:avLst/>
              </a:prstGeom>
              <a:ln w="3175">
                <a:solidFill>
                  <a:prstClr val="ltGray"/>
                </a:solidFill>
              </a:ln>
            </p:spPr>
          </p:pic>
        </mc:Fallback>
      </mc:AlternateContent>
    </p:spTree>
    <p:extLst>
      <p:ext uri="{BB962C8B-B14F-4D97-AF65-F5344CB8AC3E}">
        <p14:creationId xmlns:p14="http://schemas.microsoft.com/office/powerpoint/2010/main" val="3741564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C0AF6356-EE7A-1AE3-D4D1-DF56C5124AE6}"/>
              </a:ext>
            </a:extLst>
          </p:cNvPr>
          <p:cNvGrpSpPr/>
          <p:nvPr/>
        </p:nvGrpSpPr>
        <p:grpSpPr>
          <a:xfrm>
            <a:off x="5509549" y="2095018"/>
            <a:ext cx="4080502" cy="2830519"/>
            <a:chOff x="-1684896" y="1247552"/>
            <a:chExt cx="4528279" cy="3036401"/>
          </a:xfrm>
        </p:grpSpPr>
        <p:grpSp>
          <p:nvGrpSpPr>
            <p:cNvPr id="5" name="Agrupar 4">
              <a:extLst>
                <a:ext uri="{FF2B5EF4-FFF2-40B4-BE49-F238E27FC236}">
                  <a16:creationId xmlns:a16="http://schemas.microsoft.com/office/drawing/2014/main" id="{48E4D95A-34DE-866B-B2AF-A4B0DB082A0B}"/>
                </a:ext>
              </a:extLst>
            </p:cNvPr>
            <p:cNvGrpSpPr/>
            <p:nvPr/>
          </p:nvGrpSpPr>
          <p:grpSpPr>
            <a:xfrm>
              <a:off x="-1684896" y="1247552"/>
              <a:ext cx="4528279" cy="3036401"/>
              <a:chOff x="2307944" y="1566010"/>
              <a:chExt cx="4528279" cy="3036401"/>
            </a:xfrm>
          </p:grpSpPr>
          <p:sp>
            <p:nvSpPr>
              <p:cNvPr id="7" name="Google Shape;284;p17">
                <a:extLst>
                  <a:ext uri="{FF2B5EF4-FFF2-40B4-BE49-F238E27FC236}">
                    <a16:creationId xmlns:a16="http://schemas.microsoft.com/office/drawing/2014/main" id="{87FB7238-2388-9215-D16F-3FCD49D803EE}"/>
                  </a:ext>
                </a:extLst>
              </p:cNvPr>
              <p:cNvSpPr/>
              <p:nvPr/>
            </p:nvSpPr>
            <p:spPr>
              <a:xfrm>
                <a:off x="2307944" y="1566010"/>
                <a:ext cx="4528279" cy="3036401"/>
              </a:xfrm>
              <a:custGeom>
                <a:avLst/>
                <a:gdLst/>
                <a:ahLst/>
                <a:cxnLst/>
                <a:rect l="l" t="t" r="r" b="b"/>
                <a:pathLst>
                  <a:path w="63908" h="42853" extrusionOk="0">
                    <a:moveTo>
                      <a:pt x="19470" y="7242"/>
                    </a:moveTo>
                    <a:cubicBezTo>
                      <a:pt x="19470" y="7242"/>
                      <a:pt x="28262" y="1"/>
                      <a:pt x="35241" y="4827"/>
                    </a:cubicBezTo>
                    <a:cubicBezTo>
                      <a:pt x="42225" y="9652"/>
                      <a:pt x="39511" y="14472"/>
                      <a:pt x="48626" y="14102"/>
                    </a:cubicBezTo>
                    <a:cubicBezTo>
                      <a:pt x="57734" y="13732"/>
                      <a:pt x="60531" y="16708"/>
                      <a:pt x="62219" y="24570"/>
                    </a:cubicBezTo>
                    <a:cubicBezTo>
                      <a:pt x="63907" y="32438"/>
                      <a:pt x="53165" y="41218"/>
                      <a:pt x="38283" y="40943"/>
                    </a:cubicBezTo>
                    <a:cubicBezTo>
                      <a:pt x="23400" y="40675"/>
                      <a:pt x="10791" y="42852"/>
                      <a:pt x="5399" y="37758"/>
                    </a:cubicBezTo>
                    <a:cubicBezTo>
                      <a:pt x="1" y="32670"/>
                      <a:pt x="1474" y="24105"/>
                      <a:pt x="8047" y="22077"/>
                    </a:cubicBezTo>
                    <a:cubicBezTo>
                      <a:pt x="14626" y="20043"/>
                      <a:pt x="12920" y="11686"/>
                      <a:pt x="19470" y="72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87;p17">
                <a:extLst>
                  <a:ext uri="{FF2B5EF4-FFF2-40B4-BE49-F238E27FC236}">
                    <a16:creationId xmlns:a16="http://schemas.microsoft.com/office/drawing/2014/main" id="{E828146F-82D4-AEBF-A482-C8F095A12091}"/>
                  </a:ext>
                </a:extLst>
              </p:cNvPr>
              <p:cNvSpPr/>
              <p:nvPr/>
            </p:nvSpPr>
            <p:spPr>
              <a:xfrm>
                <a:off x="3322281" y="2681374"/>
                <a:ext cx="2532117" cy="1826673"/>
              </a:xfrm>
              <a:custGeom>
                <a:avLst/>
                <a:gdLst/>
                <a:ahLst/>
                <a:cxnLst/>
                <a:rect l="l" t="t" r="r" b="b"/>
                <a:pathLst>
                  <a:path w="35736" h="25780" extrusionOk="0">
                    <a:moveTo>
                      <a:pt x="34220" y="25780"/>
                    </a:moveTo>
                    <a:lnTo>
                      <a:pt x="1515" y="25780"/>
                    </a:lnTo>
                    <a:cubicBezTo>
                      <a:pt x="686" y="25780"/>
                      <a:pt x="0" y="25100"/>
                      <a:pt x="0" y="24265"/>
                    </a:cubicBezTo>
                    <a:lnTo>
                      <a:pt x="0" y="1515"/>
                    </a:lnTo>
                    <a:cubicBezTo>
                      <a:pt x="0" y="680"/>
                      <a:pt x="686" y="0"/>
                      <a:pt x="1515" y="0"/>
                    </a:cubicBezTo>
                    <a:lnTo>
                      <a:pt x="34220" y="0"/>
                    </a:lnTo>
                    <a:cubicBezTo>
                      <a:pt x="35055" y="0"/>
                      <a:pt x="35735" y="680"/>
                      <a:pt x="35735" y="1515"/>
                    </a:cubicBezTo>
                    <a:lnTo>
                      <a:pt x="35735" y="24265"/>
                    </a:lnTo>
                    <a:cubicBezTo>
                      <a:pt x="35735" y="25100"/>
                      <a:pt x="35055" y="25780"/>
                      <a:pt x="34220" y="2578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90;p17">
                <a:extLst>
                  <a:ext uri="{FF2B5EF4-FFF2-40B4-BE49-F238E27FC236}">
                    <a16:creationId xmlns:a16="http://schemas.microsoft.com/office/drawing/2014/main" id="{25C69758-BDB4-8BD5-6C24-9ABF334C65BE}"/>
                  </a:ext>
                </a:extLst>
              </p:cNvPr>
              <p:cNvSpPr/>
              <p:nvPr/>
            </p:nvSpPr>
            <p:spPr>
              <a:xfrm>
                <a:off x="3055588" y="4339683"/>
                <a:ext cx="3065523" cy="254941"/>
              </a:xfrm>
              <a:custGeom>
                <a:avLst/>
                <a:gdLst/>
                <a:ahLst/>
                <a:cxnLst/>
                <a:rect l="l" t="t" r="r" b="b"/>
                <a:pathLst>
                  <a:path w="43264" h="3598" extrusionOk="0">
                    <a:moveTo>
                      <a:pt x="41426" y="3598"/>
                    </a:moveTo>
                    <a:lnTo>
                      <a:pt x="1843" y="3598"/>
                    </a:lnTo>
                    <a:cubicBezTo>
                      <a:pt x="823" y="3598"/>
                      <a:pt x="0" y="2775"/>
                      <a:pt x="0" y="1761"/>
                    </a:cubicBezTo>
                    <a:lnTo>
                      <a:pt x="0" y="1"/>
                    </a:lnTo>
                    <a:lnTo>
                      <a:pt x="43263" y="1"/>
                    </a:lnTo>
                    <a:lnTo>
                      <a:pt x="43263" y="1761"/>
                    </a:lnTo>
                    <a:cubicBezTo>
                      <a:pt x="43263" y="2775"/>
                      <a:pt x="42440" y="3598"/>
                      <a:pt x="41426" y="3598"/>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1;p17">
                <a:extLst>
                  <a:ext uri="{FF2B5EF4-FFF2-40B4-BE49-F238E27FC236}">
                    <a16:creationId xmlns:a16="http://schemas.microsoft.com/office/drawing/2014/main" id="{BF64F534-9597-682E-81BC-B664B2057B31}"/>
                  </a:ext>
                </a:extLst>
              </p:cNvPr>
              <p:cNvSpPr/>
              <p:nvPr/>
            </p:nvSpPr>
            <p:spPr>
              <a:xfrm>
                <a:off x="4178046" y="4267838"/>
                <a:ext cx="820444" cy="197901"/>
              </a:xfrm>
              <a:custGeom>
                <a:avLst/>
                <a:gdLst/>
                <a:ahLst/>
                <a:cxnLst/>
                <a:rect l="l" t="t" r="r" b="b"/>
                <a:pathLst>
                  <a:path w="11579" h="2793" extrusionOk="0">
                    <a:moveTo>
                      <a:pt x="1" y="1"/>
                    </a:moveTo>
                    <a:cubicBezTo>
                      <a:pt x="1" y="1540"/>
                      <a:pt x="1253" y="2792"/>
                      <a:pt x="2792" y="2792"/>
                    </a:cubicBezTo>
                    <a:lnTo>
                      <a:pt x="8787" y="2792"/>
                    </a:lnTo>
                    <a:cubicBezTo>
                      <a:pt x="10326" y="2792"/>
                      <a:pt x="11578" y="1540"/>
                      <a:pt x="11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2;p17">
                <a:extLst>
                  <a:ext uri="{FF2B5EF4-FFF2-40B4-BE49-F238E27FC236}">
                    <a16:creationId xmlns:a16="http://schemas.microsoft.com/office/drawing/2014/main" id="{434344E5-DF9A-FFE8-B155-BB5CADFE0EDF}"/>
                  </a:ext>
                </a:extLst>
              </p:cNvPr>
              <p:cNvSpPr/>
              <p:nvPr/>
            </p:nvSpPr>
            <p:spPr>
              <a:xfrm>
                <a:off x="3054738" y="4266988"/>
                <a:ext cx="3076081" cy="72769"/>
              </a:xfrm>
              <a:custGeom>
                <a:avLst/>
                <a:gdLst/>
                <a:ahLst/>
                <a:cxnLst/>
                <a:rect l="l" t="t" r="r" b="b"/>
                <a:pathLst>
                  <a:path w="43413" h="1027" extrusionOk="0">
                    <a:moveTo>
                      <a:pt x="43412" y="1"/>
                    </a:moveTo>
                    <a:lnTo>
                      <a:pt x="0" y="1"/>
                    </a:lnTo>
                    <a:lnTo>
                      <a:pt x="0" y="1027"/>
                    </a:lnTo>
                    <a:lnTo>
                      <a:pt x="43412" y="1027"/>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tângulo 5">
              <a:extLst>
                <a:ext uri="{FF2B5EF4-FFF2-40B4-BE49-F238E27FC236}">
                  <a16:creationId xmlns:a16="http://schemas.microsoft.com/office/drawing/2014/main" id="{DA789D39-4726-B0A2-0E1A-090B53C02CF0}"/>
                </a:ext>
              </a:extLst>
            </p:cNvPr>
            <p:cNvSpPr/>
            <p:nvPr/>
          </p:nvSpPr>
          <p:spPr>
            <a:xfrm>
              <a:off x="-474562" y="2431409"/>
              <a:ext cx="2165329" cy="1409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pic>
        <p:nvPicPr>
          <p:cNvPr id="3076" name="Picture 4" descr="mysql-logo-png-transparent ⋆ Altyra - Desenvolvimento de Software">
            <a:extLst>
              <a:ext uri="{FF2B5EF4-FFF2-40B4-BE49-F238E27FC236}">
                <a16:creationId xmlns:a16="http://schemas.microsoft.com/office/drawing/2014/main" id="{7BC8CF56-A3A6-29F2-1676-0ED4DF60B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2767" y="3078752"/>
            <a:ext cx="2043233" cy="1416665"/>
          </a:xfrm>
          <a:prstGeom prst="rect">
            <a:avLst/>
          </a:prstGeom>
          <a:noFill/>
          <a:extLst>
            <a:ext uri="{909E8E84-426E-40DD-AFC4-6F175D3DCCD1}">
              <a14:hiddenFill xmlns:a14="http://schemas.microsoft.com/office/drawing/2010/main">
                <a:solidFill>
                  <a:srgbClr val="FFFFFF"/>
                </a:solidFill>
              </a14:hiddenFill>
            </a:ext>
          </a:extLst>
        </p:spPr>
      </p:pic>
      <p:sp>
        <p:nvSpPr>
          <p:cNvPr id="22" name="Google Shape;2268;p36">
            <a:extLst>
              <a:ext uri="{FF2B5EF4-FFF2-40B4-BE49-F238E27FC236}">
                <a16:creationId xmlns:a16="http://schemas.microsoft.com/office/drawing/2014/main" id="{1BF93813-E611-050F-AECB-022321AECA36}"/>
              </a:ext>
            </a:extLst>
          </p:cNvPr>
          <p:cNvSpPr txBox="1">
            <a:spLocks/>
          </p:cNvSpPr>
          <p:nvPr/>
        </p:nvSpPr>
        <p:spPr>
          <a:xfrm>
            <a:off x="298415" y="217963"/>
            <a:ext cx="865598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ira Sans Extra Condensed"/>
              <a:buNone/>
              <a:defRPr sz="4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pt-PT" sz="3200" dirty="0">
                <a:solidFill>
                  <a:srgbClr val="115F8A"/>
                </a:solidFill>
                <a:latin typeface="Montserrat ExtraBold" panose="00000900000000000000" pitchFamily="2" charset="0"/>
              </a:rPr>
              <a:t>POVOAMENTO DAS TABELAS DE DIMENSÕES</a:t>
            </a:r>
          </a:p>
        </p:txBody>
      </p:sp>
      <p:grpSp>
        <p:nvGrpSpPr>
          <p:cNvPr id="21" name="Agrupar 20">
            <a:extLst>
              <a:ext uri="{FF2B5EF4-FFF2-40B4-BE49-F238E27FC236}">
                <a16:creationId xmlns:a16="http://schemas.microsoft.com/office/drawing/2014/main" id="{332CC70B-9F0F-7D74-0607-128EBC2AE212}"/>
              </a:ext>
            </a:extLst>
          </p:cNvPr>
          <p:cNvGrpSpPr/>
          <p:nvPr/>
        </p:nvGrpSpPr>
        <p:grpSpPr>
          <a:xfrm>
            <a:off x="3821995" y="1048639"/>
            <a:ext cx="2184612" cy="2622706"/>
            <a:chOff x="2892370" y="1363457"/>
            <a:chExt cx="2184612" cy="2622706"/>
          </a:xfrm>
        </p:grpSpPr>
        <p:pic>
          <p:nvPicPr>
            <p:cNvPr id="19" name="Imagem 18">
              <a:extLst>
                <a:ext uri="{FF2B5EF4-FFF2-40B4-BE49-F238E27FC236}">
                  <a16:creationId xmlns:a16="http://schemas.microsoft.com/office/drawing/2014/main" id="{1F89A556-05D3-9752-749D-7CB45B15374B}"/>
                </a:ext>
              </a:extLst>
            </p:cNvPr>
            <p:cNvPicPr>
              <a:picLocks noChangeAspect="1"/>
            </p:cNvPicPr>
            <p:nvPr/>
          </p:nvPicPr>
          <p:blipFill>
            <a:blip r:embed="rId4"/>
            <a:stretch>
              <a:fillRect/>
            </a:stretch>
          </p:blipFill>
          <p:spPr>
            <a:xfrm>
              <a:off x="3344541" y="1723545"/>
              <a:ext cx="1280271" cy="2262618"/>
            </a:xfrm>
            <a:prstGeom prst="rect">
              <a:avLst/>
            </a:prstGeom>
          </p:spPr>
        </p:pic>
        <p:sp>
          <p:nvSpPr>
            <p:cNvPr id="20" name="CaixaDeTexto 19">
              <a:extLst>
                <a:ext uri="{FF2B5EF4-FFF2-40B4-BE49-F238E27FC236}">
                  <a16:creationId xmlns:a16="http://schemas.microsoft.com/office/drawing/2014/main" id="{811EDD63-F840-4216-E4B4-280E6A9F2F37}"/>
                </a:ext>
              </a:extLst>
            </p:cNvPr>
            <p:cNvSpPr txBox="1"/>
            <p:nvPr/>
          </p:nvSpPr>
          <p:spPr>
            <a:xfrm>
              <a:off x="2892370" y="1363457"/>
              <a:ext cx="2184612" cy="307777"/>
            </a:xfrm>
            <a:prstGeom prst="rect">
              <a:avLst/>
            </a:prstGeom>
            <a:noFill/>
          </p:spPr>
          <p:txBody>
            <a:bodyPr wrap="square" rtlCol="0">
              <a:spAutoFit/>
            </a:bodyPr>
            <a:lstStyle/>
            <a:p>
              <a:pPr algn="ctr"/>
              <a:r>
                <a:rPr lang="pt-PT" b="1" dirty="0">
                  <a:solidFill>
                    <a:srgbClr val="668EA6"/>
                  </a:solidFill>
                  <a:latin typeface="Roboto" panose="02000000000000000000" pitchFamily="2" charset="0"/>
                  <a:ea typeface="Roboto" panose="02000000000000000000" pitchFamily="2" charset="0"/>
                </a:rPr>
                <a:t>Tabela do Apgar1</a:t>
              </a:r>
            </a:p>
          </p:txBody>
        </p:sp>
      </p:grpSp>
      <p:grpSp>
        <p:nvGrpSpPr>
          <p:cNvPr id="23" name="Agrupar 22">
            <a:extLst>
              <a:ext uri="{FF2B5EF4-FFF2-40B4-BE49-F238E27FC236}">
                <a16:creationId xmlns:a16="http://schemas.microsoft.com/office/drawing/2014/main" id="{51EE0101-4290-A34C-3D7D-BFAE2CB05709}"/>
              </a:ext>
            </a:extLst>
          </p:cNvPr>
          <p:cNvGrpSpPr/>
          <p:nvPr/>
        </p:nvGrpSpPr>
        <p:grpSpPr>
          <a:xfrm>
            <a:off x="1187805" y="1876865"/>
            <a:ext cx="2184612" cy="1321739"/>
            <a:chOff x="420999" y="2727121"/>
            <a:chExt cx="2184612" cy="1321739"/>
          </a:xfrm>
        </p:grpSpPr>
        <p:pic>
          <p:nvPicPr>
            <p:cNvPr id="17" name="Imagem 16">
              <a:extLst>
                <a:ext uri="{FF2B5EF4-FFF2-40B4-BE49-F238E27FC236}">
                  <a16:creationId xmlns:a16="http://schemas.microsoft.com/office/drawing/2014/main" id="{EB599DBC-C0DE-46A2-188B-400F5532ACF7}"/>
                </a:ext>
              </a:extLst>
            </p:cNvPr>
            <p:cNvPicPr>
              <a:picLocks noChangeAspect="1"/>
            </p:cNvPicPr>
            <p:nvPr/>
          </p:nvPicPr>
          <p:blipFill>
            <a:blip r:embed="rId5"/>
            <a:stretch>
              <a:fillRect/>
            </a:stretch>
          </p:blipFill>
          <p:spPr>
            <a:xfrm>
              <a:off x="683748" y="3087209"/>
              <a:ext cx="1659113" cy="961651"/>
            </a:xfrm>
            <a:prstGeom prst="rect">
              <a:avLst/>
            </a:prstGeom>
          </p:spPr>
        </p:pic>
        <p:sp>
          <p:nvSpPr>
            <p:cNvPr id="25" name="CaixaDeTexto 24">
              <a:extLst>
                <a:ext uri="{FF2B5EF4-FFF2-40B4-BE49-F238E27FC236}">
                  <a16:creationId xmlns:a16="http://schemas.microsoft.com/office/drawing/2014/main" id="{491DBD4B-54D3-7C3F-9EF6-50BEE3294154}"/>
                </a:ext>
              </a:extLst>
            </p:cNvPr>
            <p:cNvSpPr txBox="1"/>
            <p:nvPr/>
          </p:nvSpPr>
          <p:spPr>
            <a:xfrm>
              <a:off x="420999" y="2727121"/>
              <a:ext cx="2184612" cy="307777"/>
            </a:xfrm>
            <a:prstGeom prst="rect">
              <a:avLst/>
            </a:prstGeom>
            <a:noFill/>
          </p:spPr>
          <p:txBody>
            <a:bodyPr wrap="square" rtlCol="0">
              <a:spAutoFit/>
            </a:bodyPr>
            <a:lstStyle/>
            <a:p>
              <a:pPr algn="ctr"/>
              <a:r>
                <a:rPr lang="pt-PT" b="1" dirty="0">
                  <a:solidFill>
                    <a:srgbClr val="668EA6"/>
                  </a:solidFill>
                  <a:latin typeface="Roboto" panose="02000000000000000000" pitchFamily="2" charset="0"/>
                  <a:ea typeface="Roboto" panose="02000000000000000000" pitchFamily="2" charset="0"/>
                </a:rPr>
                <a:t>Tabela do Sexo</a:t>
              </a:r>
            </a:p>
          </p:txBody>
        </p:sp>
      </p:grpSp>
      <p:grpSp>
        <p:nvGrpSpPr>
          <p:cNvPr id="24" name="Agrupar 23">
            <a:extLst>
              <a:ext uri="{FF2B5EF4-FFF2-40B4-BE49-F238E27FC236}">
                <a16:creationId xmlns:a16="http://schemas.microsoft.com/office/drawing/2014/main" id="{11FF4DFA-08A4-0650-7770-7DC6068B8F92}"/>
              </a:ext>
            </a:extLst>
          </p:cNvPr>
          <p:cNvGrpSpPr/>
          <p:nvPr/>
        </p:nvGrpSpPr>
        <p:grpSpPr>
          <a:xfrm>
            <a:off x="558000" y="3787084"/>
            <a:ext cx="3966730" cy="1021716"/>
            <a:chOff x="598589" y="3752077"/>
            <a:chExt cx="3966730" cy="1021716"/>
          </a:xfrm>
        </p:grpSpPr>
        <p:pic>
          <p:nvPicPr>
            <p:cNvPr id="15" name="Imagem 14">
              <a:extLst>
                <a:ext uri="{FF2B5EF4-FFF2-40B4-BE49-F238E27FC236}">
                  <a16:creationId xmlns:a16="http://schemas.microsoft.com/office/drawing/2014/main" id="{30776E9E-CDD5-36E3-1995-D32646BAC33B}"/>
                </a:ext>
              </a:extLst>
            </p:cNvPr>
            <p:cNvPicPr>
              <a:picLocks noChangeAspect="1"/>
            </p:cNvPicPr>
            <p:nvPr/>
          </p:nvPicPr>
          <p:blipFill>
            <a:blip r:embed="rId6"/>
            <a:stretch>
              <a:fillRect/>
            </a:stretch>
          </p:blipFill>
          <p:spPr>
            <a:xfrm>
              <a:off x="672173" y="4090785"/>
              <a:ext cx="3893146" cy="683008"/>
            </a:xfrm>
            <a:prstGeom prst="rect">
              <a:avLst/>
            </a:prstGeom>
          </p:spPr>
        </p:pic>
        <p:sp>
          <p:nvSpPr>
            <p:cNvPr id="28" name="CaixaDeTexto 27">
              <a:extLst>
                <a:ext uri="{FF2B5EF4-FFF2-40B4-BE49-F238E27FC236}">
                  <a16:creationId xmlns:a16="http://schemas.microsoft.com/office/drawing/2014/main" id="{EEAD221B-3111-3A37-A80D-C7073E2FB169}"/>
                </a:ext>
              </a:extLst>
            </p:cNvPr>
            <p:cNvSpPr txBox="1"/>
            <p:nvPr/>
          </p:nvSpPr>
          <p:spPr>
            <a:xfrm>
              <a:off x="598589" y="3752077"/>
              <a:ext cx="3764363" cy="307777"/>
            </a:xfrm>
            <a:prstGeom prst="rect">
              <a:avLst/>
            </a:prstGeom>
            <a:noFill/>
          </p:spPr>
          <p:txBody>
            <a:bodyPr wrap="square" rtlCol="0">
              <a:spAutoFit/>
            </a:bodyPr>
            <a:lstStyle/>
            <a:p>
              <a:pPr algn="ctr"/>
              <a:r>
                <a:rPr lang="pt-PT" b="1" dirty="0">
                  <a:solidFill>
                    <a:srgbClr val="668EA6"/>
                  </a:solidFill>
                  <a:latin typeface="Roboto" panose="02000000000000000000" pitchFamily="2" charset="0"/>
                  <a:ea typeface="Roboto" panose="02000000000000000000" pitchFamily="2" charset="0"/>
                </a:rPr>
                <a:t>Tabela do Fator de Risco de Surdez 1</a:t>
              </a:r>
            </a:p>
          </p:txBody>
        </p:sp>
      </p:grpSp>
    </p:spTree>
    <p:extLst>
      <p:ext uri="{BB962C8B-B14F-4D97-AF65-F5344CB8AC3E}">
        <p14:creationId xmlns:p14="http://schemas.microsoft.com/office/powerpoint/2010/main" val="701427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268;p36">
            <a:extLst>
              <a:ext uri="{FF2B5EF4-FFF2-40B4-BE49-F238E27FC236}">
                <a16:creationId xmlns:a16="http://schemas.microsoft.com/office/drawing/2014/main" id="{7C50C13E-69AF-EBEA-74D2-53F5A0AD7906}"/>
              </a:ext>
            </a:extLst>
          </p:cNvPr>
          <p:cNvSpPr txBox="1">
            <a:spLocks/>
          </p:cNvSpPr>
          <p:nvPr/>
        </p:nvSpPr>
        <p:spPr>
          <a:xfrm>
            <a:off x="298415" y="217963"/>
            <a:ext cx="865598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ira Sans Extra Condensed"/>
              <a:buNone/>
              <a:defRPr sz="4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pt-PT" sz="3200" dirty="0">
                <a:solidFill>
                  <a:srgbClr val="115F8A"/>
                </a:solidFill>
                <a:latin typeface="Montserrat ExtraBold" panose="00000900000000000000" pitchFamily="2" charset="0"/>
              </a:rPr>
              <a:t>POVOAMENTO DO DATA WAREHOUSE</a:t>
            </a:r>
          </a:p>
        </p:txBody>
      </p:sp>
      <p:grpSp>
        <p:nvGrpSpPr>
          <p:cNvPr id="4" name="Agrupar 3">
            <a:extLst>
              <a:ext uri="{FF2B5EF4-FFF2-40B4-BE49-F238E27FC236}">
                <a16:creationId xmlns:a16="http://schemas.microsoft.com/office/drawing/2014/main" id="{920B69F4-CDCA-FA47-70AA-A7DE8DFAC697}"/>
              </a:ext>
            </a:extLst>
          </p:cNvPr>
          <p:cNvGrpSpPr/>
          <p:nvPr/>
        </p:nvGrpSpPr>
        <p:grpSpPr>
          <a:xfrm>
            <a:off x="6182496" y="3134755"/>
            <a:ext cx="2771904" cy="1783523"/>
            <a:chOff x="-938102" y="2362916"/>
            <a:chExt cx="3076081" cy="1913250"/>
          </a:xfrm>
        </p:grpSpPr>
        <p:grpSp>
          <p:nvGrpSpPr>
            <p:cNvPr id="5" name="Agrupar 4">
              <a:extLst>
                <a:ext uri="{FF2B5EF4-FFF2-40B4-BE49-F238E27FC236}">
                  <a16:creationId xmlns:a16="http://schemas.microsoft.com/office/drawing/2014/main" id="{8137FA2C-CB61-2BC1-A6EC-E8B01A3A92C3}"/>
                </a:ext>
              </a:extLst>
            </p:cNvPr>
            <p:cNvGrpSpPr/>
            <p:nvPr/>
          </p:nvGrpSpPr>
          <p:grpSpPr>
            <a:xfrm>
              <a:off x="-938102" y="2362916"/>
              <a:ext cx="3076081" cy="1913250"/>
              <a:chOff x="3054738" y="2681374"/>
              <a:chExt cx="3076081" cy="1913250"/>
            </a:xfrm>
          </p:grpSpPr>
          <p:sp>
            <p:nvSpPr>
              <p:cNvPr id="8" name="Google Shape;287;p17">
                <a:extLst>
                  <a:ext uri="{FF2B5EF4-FFF2-40B4-BE49-F238E27FC236}">
                    <a16:creationId xmlns:a16="http://schemas.microsoft.com/office/drawing/2014/main" id="{876BA229-F2C1-3938-1615-706447B9F123}"/>
                  </a:ext>
                </a:extLst>
              </p:cNvPr>
              <p:cNvSpPr/>
              <p:nvPr/>
            </p:nvSpPr>
            <p:spPr>
              <a:xfrm>
                <a:off x="3322281" y="2681374"/>
                <a:ext cx="2532117" cy="1826673"/>
              </a:xfrm>
              <a:custGeom>
                <a:avLst/>
                <a:gdLst/>
                <a:ahLst/>
                <a:cxnLst/>
                <a:rect l="l" t="t" r="r" b="b"/>
                <a:pathLst>
                  <a:path w="35736" h="25780" extrusionOk="0">
                    <a:moveTo>
                      <a:pt x="34220" y="25780"/>
                    </a:moveTo>
                    <a:lnTo>
                      <a:pt x="1515" y="25780"/>
                    </a:lnTo>
                    <a:cubicBezTo>
                      <a:pt x="686" y="25780"/>
                      <a:pt x="0" y="25100"/>
                      <a:pt x="0" y="24265"/>
                    </a:cubicBezTo>
                    <a:lnTo>
                      <a:pt x="0" y="1515"/>
                    </a:lnTo>
                    <a:cubicBezTo>
                      <a:pt x="0" y="680"/>
                      <a:pt x="686" y="0"/>
                      <a:pt x="1515" y="0"/>
                    </a:cubicBezTo>
                    <a:lnTo>
                      <a:pt x="34220" y="0"/>
                    </a:lnTo>
                    <a:cubicBezTo>
                      <a:pt x="35055" y="0"/>
                      <a:pt x="35735" y="680"/>
                      <a:pt x="35735" y="1515"/>
                    </a:cubicBezTo>
                    <a:lnTo>
                      <a:pt x="35735" y="24265"/>
                    </a:lnTo>
                    <a:cubicBezTo>
                      <a:pt x="35735" y="25100"/>
                      <a:pt x="35055" y="25780"/>
                      <a:pt x="34220" y="2578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90;p17">
                <a:extLst>
                  <a:ext uri="{FF2B5EF4-FFF2-40B4-BE49-F238E27FC236}">
                    <a16:creationId xmlns:a16="http://schemas.microsoft.com/office/drawing/2014/main" id="{57D33155-32F5-FA5A-FC9B-6592E1692885}"/>
                  </a:ext>
                </a:extLst>
              </p:cNvPr>
              <p:cNvSpPr/>
              <p:nvPr/>
            </p:nvSpPr>
            <p:spPr>
              <a:xfrm>
                <a:off x="3055588" y="4339683"/>
                <a:ext cx="3065523" cy="254941"/>
              </a:xfrm>
              <a:custGeom>
                <a:avLst/>
                <a:gdLst/>
                <a:ahLst/>
                <a:cxnLst/>
                <a:rect l="l" t="t" r="r" b="b"/>
                <a:pathLst>
                  <a:path w="43264" h="3598" extrusionOk="0">
                    <a:moveTo>
                      <a:pt x="41426" y="3598"/>
                    </a:moveTo>
                    <a:lnTo>
                      <a:pt x="1843" y="3598"/>
                    </a:lnTo>
                    <a:cubicBezTo>
                      <a:pt x="823" y="3598"/>
                      <a:pt x="0" y="2775"/>
                      <a:pt x="0" y="1761"/>
                    </a:cubicBezTo>
                    <a:lnTo>
                      <a:pt x="0" y="1"/>
                    </a:lnTo>
                    <a:lnTo>
                      <a:pt x="43263" y="1"/>
                    </a:lnTo>
                    <a:lnTo>
                      <a:pt x="43263" y="1761"/>
                    </a:lnTo>
                    <a:cubicBezTo>
                      <a:pt x="43263" y="2775"/>
                      <a:pt x="42440" y="3598"/>
                      <a:pt x="41426" y="3598"/>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1;p17">
                <a:extLst>
                  <a:ext uri="{FF2B5EF4-FFF2-40B4-BE49-F238E27FC236}">
                    <a16:creationId xmlns:a16="http://schemas.microsoft.com/office/drawing/2014/main" id="{BEAFA452-69F9-6DC0-2D31-B1C267253F0F}"/>
                  </a:ext>
                </a:extLst>
              </p:cNvPr>
              <p:cNvSpPr/>
              <p:nvPr/>
            </p:nvSpPr>
            <p:spPr>
              <a:xfrm>
                <a:off x="4178046" y="4267838"/>
                <a:ext cx="820444" cy="197901"/>
              </a:xfrm>
              <a:custGeom>
                <a:avLst/>
                <a:gdLst/>
                <a:ahLst/>
                <a:cxnLst/>
                <a:rect l="l" t="t" r="r" b="b"/>
                <a:pathLst>
                  <a:path w="11579" h="2793" extrusionOk="0">
                    <a:moveTo>
                      <a:pt x="1" y="1"/>
                    </a:moveTo>
                    <a:cubicBezTo>
                      <a:pt x="1" y="1540"/>
                      <a:pt x="1253" y="2792"/>
                      <a:pt x="2792" y="2792"/>
                    </a:cubicBezTo>
                    <a:lnTo>
                      <a:pt x="8787" y="2792"/>
                    </a:lnTo>
                    <a:cubicBezTo>
                      <a:pt x="10326" y="2792"/>
                      <a:pt x="11578" y="1540"/>
                      <a:pt x="11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2;p17">
                <a:extLst>
                  <a:ext uri="{FF2B5EF4-FFF2-40B4-BE49-F238E27FC236}">
                    <a16:creationId xmlns:a16="http://schemas.microsoft.com/office/drawing/2014/main" id="{87B192FC-F7EA-E15A-2339-D17EC6D543CB}"/>
                  </a:ext>
                </a:extLst>
              </p:cNvPr>
              <p:cNvSpPr/>
              <p:nvPr/>
            </p:nvSpPr>
            <p:spPr>
              <a:xfrm>
                <a:off x="3054738" y="4266988"/>
                <a:ext cx="3076081" cy="72769"/>
              </a:xfrm>
              <a:custGeom>
                <a:avLst/>
                <a:gdLst/>
                <a:ahLst/>
                <a:cxnLst/>
                <a:rect l="l" t="t" r="r" b="b"/>
                <a:pathLst>
                  <a:path w="43413" h="1027" extrusionOk="0">
                    <a:moveTo>
                      <a:pt x="43412" y="1"/>
                    </a:moveTo>
                    <a:lnTo>
                      <a:pt x="0" y="1"/>
                    </a:lnTo>
                    <a:lnTo>
                      <a:pt x="0" y="1027"/>
                    </a:lnTo>
                    <a:lnTo>
                      <a:pt x="43412" y="1027"/>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tângulo 5">
              <a:extLst>
                <a:ext uri="{FF2B5EF4-FFF2-40B4-BE49-F238E27FC236}">
                  <a16:creationId xmlns:a16="http://schemas.microsoft.com/office/drawing/2014/main" id="{11D4BC75-FACF-04D9-8B13-533007264693}"/>
                </a:ext>
              </a:extLst>
            </p:cNvPr>
            <p:cNvSpPr/>
            <p:nvPr/>
          </p:nvSpPr>
          <p:spPr>
            <a:xfrm>
              <a:off x="-474562" y="2431409"/>
              <a:ext cx="2165329" cy="1409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pic>
        <p:nvPicPr>
          <p:cNvPr id="5122" name="Picture 2" descr="Python Example to connect MySQL Database. Parameters required to connect  MySQL database using MySQL Connector Python. | Python mysql, Python, Mysql">
            <a:extLst>
              <a:ext uri="{FF2B5EF4-FFF2-40B4-BE49-F238E27FC236}">
                <a16:creationId xmlns:a16="http://schemas.microsoft.com/office/drawing/2014/main" id="{E12CA477-E9BF-A282-6A25-A5CF1AF368E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982" t="12009" r="13352" b="4663"/>
          <a:stretch/>
        </p:blipFill>
        <p:spPr bwMode="auto">
          <a:xfrm>
            <a:off x="7004415" y="3349459"/>
            <a:ext cx="1119936" cy="939782"/>
          </a:xfrm>
          <a:prstGeom prst="rect">
            <a:avLst/>
          </a:prstGeom>
          <a:noFill/>
          <a:extLst>
            <a:ext uri="{909E8E84-426E-40DD-AFC4-6F175D3DCCD1}">
              <a14:hiddenFill xmlns:a14="http://schemas.microsoft.com/office/drawing/2010/main">
                <a:solidFill>
                  <a:srgbClr val="FFFFFF"/>
                </a:solidFill>
              </a14:hiddenFill>
            </a:ext>
          </a:extLst>
        </p:spPr>
      </p:pic>
      <p:pic>
        <p:nvPicPr>
          <p:cNvPr id="13" name="2022-06-08 09-51-30">
            <a:hlinkClick r:id="" action="ppaction://media"/>
            <a:extLst>
              <a:ext uri="{FF2B5EF4-FFF2-40B4-BE49-F238E27FC236}">
                <a16:creationId xmlns:a16="http://schemas.microsoft.com/office/drawing/2014/main" id="{8C8F8580-4CB4-9CB0-A199-DF96C0B7A80C}"/>
              </a:ext>
            </a:extLst>
          </p:cNvPr>
          <p:cNvPicPr>
            <a:picLocks noChangeAspect="1"/>
          </p:cNvPicPr>
          <p:nvPr>
            <a:videoFile r:link="rId1"/>
            <p:extLst>
              <p:ext uri="{DAA4B4D4-6D71-4841-9C94-3DE7FCFB9230}">
                <p14:media xmlns:p14="http://schemas.microsoft.com/office/powerpoint/2010/main" r:embed="rId2">
                  <p14:trim st="18057" end="78373"/>
                </p14:media>
              </p:ext>
            </p:extLst>
          </p:nvPr>
        </p:nvPicPr>
        <p:blipFill rotWithShape="1">
          <a:blip r:embed="rId6"/>
          <a:srcRect l="15761" t="48084" b="24310"/>
          <a:stretch/>
        </p:blipFill>
        <p:spPr>
          <a:xfrm>
            <a:off x="421524" y="929523"/>
            <a:ext cx="8283789" cy="1526960"/>
          </a:xfrm>
          <a:prstGeom prst="rect">
            <a:avLst/>
          </a:prstGeom>
        </p:spPr>
      </p:pic>
    </p:spTree>
    <p:extLst>
      <p:ext uri="{BB962C8B-B14F-4D97-AF65-F5344CB8AC3E}">
        <p14:creationId xmlns:p14="http://schemas.microsoft.com/office/powerpoint/2010/main" val="3778697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8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268;p36">
            <a:extLst>
              <a:ext uri="{FF2B5EF4-FFF2-40B4-BE49-F238E27FC236}">
                <a16:creationId xmlns:a16="http://schemas.microsoft.com/office/drawing/2014/main" id="{7C50C13E-69AF-EBEA-74D2-53F5A0AD7906}"/>
              </a:ext>
            </a:extLst>
          </p:cNvPr>
          <p:cNvSpPr txBox="1">
            <a:spLocks/>
          </p:cNvSpPr>
          <p:nvPr/>
        </p:nvSpPr>
        <p:spPr>
          <a:xfrm>
            <a:off x="298415" y="217963"/>
            <a:ext cx="865598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ira Sans Extra Condensed"/>
              <a:buNone/>
              <a:defRPr sz="4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pt-PT" sz="3200" dirty="0">
                <a:solidFill>
                  <a:srgbClr val="115F8A"/>
                </a:solidFill>
                <a:latin typeface="Montserrat ExtraBold" panose="00000900000000000000" pitchFamily="2" charset="0"/>
              </a:rPr>
              <a:t>POVOAMENTO DO DATA WAREHOUSE</a:t>
            </a:r>
          </a:p>
        </p:txBody>
      </p:sp>
      <p:grpSp>
        <p:nvGrpSpPr>
          <p:cNvPr id="4" name="Agrupar 3">
            <a:extLst>
              <a:ext uri="{FF2B5EF4-FFF2-40B4-BE49-F238E27FC236}">
                <a16:creationId xmlns:a16="http://schemas.microsoft.com/office/drawing/2014/main" id="{920B69F4-CDCA-FA47-70AA-A7DE8DFAC697}"/>
              </a:ext>
            </a:extLst>
          </p:cNvPr>
          <p:cNvGrpSpPr/>
          <p:nvPr/>
        </p:nvGrpSpPr>
        <p:grpSpPr>
          <a:xfrm>
            <a:off x="6182496" y="3134755"/>
            <a:ext cx="2771904" cy="1783523"/>
            <a:chOff x="-938102" y="2362916"/>
            <a:chExt cx="3076081" cy="1913250"/>
          </a:xfrm>
        </p:grpSpPr>
        <p:grpSp>
          <p:nvGrpSpPr>
            <p:cNvPr id="5" name="Agrupar 4">
              <a:extLst>
                <a:ext uri="{FF2B5EF4-FFF2-40B4-BE49-F238E27FC236}">
                  <a16:creationId xmlns:a16="http://schemas.microsoft.com/office/drawing/2014/main" id="{8137FA2C-CB61-2BC1-A6EC-E8B01A3A92C3}"/>
                </a:ext>
              </a:extLst>
            </p:cNvPr>
            <p:cNvGrpSpPr/>
            <p:nvPr/>
          </p:nvGrpSpPr>
          <p:grpSpPr>
            <a:xfrm>
              <a:off x="-938102" y="2362916"/>
              <a:ext cx="3076081" cy="1913250"/>
              <a:chOff x="3054738" y="2681374"/>
              <a:chExt cx="3076081" cy="1913250"/>
            </a:xfrm>
          </p:grpSpPr>
          <p:sp>
            <p:nvSpPr>
              <p:cNvPr id="8" name="Google Shape;287;p17">
                <a:extLst>
                  <a:ext uri="{FF2B5EF4-FFF2-40B4-BE49-F238E27FC236}">
                    <a16:creationId xmlns:a16="http://schemas.microsoft.com/office/drawing/2014/main" id="{876BA229-F2C1-3938-1615-706447B9F123}"/>
                  </a:ext>
                </a:extLst>
              </p:cNvPr>
              <p:cNvSpPr/>
              <p:nvPr/>
            </p:nvSpPr>
            <p:spPr>
              <a:xfrm>
                <a:off x="3322281" y="2681374"/>
                <a:ext cx="2532117" cy="1826673"/>
              </a:xfrm>
              <a:custGeom>
                <a:avLst/>
                <a:gdLst/>
                <a:ahLst/>
                <a:cxnLst/>
                <a:rect l="l" t="t" r="r" b="b"/>
                <a:pathLst>
                  <a:path w="35736" h="25780" extrusionOk="0">
                    <a:moveTo>
                      <a:pt x="34220" y="25780"/>
                    </a:moveTo>
                    <a:lnTo>
                      <a:pt x="1515" y="25780"/>
                    </a:lnTo>
                    <a:cubicBezTo>
                      <a:pt x="686" y="25780"/>
                      <a:pt x="0" y="25100"/>
                      <a:pt x="0" y="24265"/>
                    </a:cubicBezTo>
                    <a:lnTo>
                      <a:pt x="0" y="1515"/>
                    </a:lnTo>
                    <a:cubicBezTo>
                      <a:pt x="0" y="680"/>
                      <a:pt x="686" y="0"/>
                      <a:pt x="1515" y="0"/>
                    </a:cubicBezTo>
                    <a:lnTo>
                      <a:pt x="34220" y="0"/>
                    </a:lnTo>
                    <a:cubicBezTo>
                      <a:pt x="35055" y="0"/>
                      <a:pt x="35735" y="680"/>
                      <a:pt x="35735" y="1515"/>
                    </a:cubicBezTo>
                    <a:lnTo>
                      <a:pt x="35735" y="24265"/>
                    </a:lnTo>
                    <a:cubicBezTo>
                      <a:pt x="35735" y="25100"/>
                      <a:pt x="35055" y="25780"/>
                      <a:pt x="34220" y="2578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90;p17">
                <a:extLst>
                  <a:ext uri="{FF2B5EF4-FFF2-40B4-BE49-F238E27FC236}">
                    <a16:creationId xmlns:a16="http://schemas.microsoft.com/office/drawing/2014/main" id="{57D33155-32F5-FA5A-FC9B-6592E1692885}"/>
                  </a:ext>
                </a:extLst>
              </p:cNvPr>
              <p:cNvSpPr/>
              <p:nvPr/>
            </p:nvSpPr>
            <p:spPr>
              <a:xfrm>
                <a:off x="3055588" y="4339683"/>
                <a:ext cx="3065523" cy="254941"/>
              </a:xfrm>
              <a:custGeom>
                <a:avLst/>
                <a:gdLst/>
                <a:ahLst/>
                <a:cxnLst/>
                <a:rect l="l" t="t" r="r" b="b"/>
                <a:pathLst>
                  <a:path w="43264" h="3598" extrusionOk="0">
                    <a:moveTo>
                      <a:pt x="41426" y="3598"/>
                    </a:moveTo>
                    <a:lnTo>
                      <a:pt x="1843" y="3598"/>
                    </a:lnTo>
                    <a:cubicBezTo>
                      <a:pt x="823" y="3598"/>
                      <a:pt x="0" y="2775"/>
                      <a:pt x="0" y="1761"/>
                    </a:cubicBezTo>
                    <a:lnTo>
                      <a:pt x="0" y="1"/>
                    </a:lnTo>
                    <a:lnTo>
                      <a:pt x="43263" y="1"/>
                    </a:lnTo>
                    <a:lnTo>
                      <a:pt x="43263" y="1761"/>
                    </a:lnTo>
                    <a:cubicBezTo>
                      <a:pt x="43263" y="2775"/>
                      <a:pt x="42440" y="3598"/>
                      <a:pt x="41426" y="3598"/>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1;p17">
                <a:extLst>
                  <a:ext uri="{FF2B5EF4-FFF2-40B4-BE49-F238E27FC236}">
                    <a16:creationId xmlns:a16="http://schemas.microsoft.com/office/drawing/2014/main" id="{BEAFA452-69F9-6DC0-2D31-B1C267253F0F}"/>
                  </a:ext>
                </a:extLst>
              </p:cNvPr>
              <p:cNvSpPr/>
              <p:nvPr/>
            </p:nvSpPr>
            <p:spPr>
              <a:xfrm>
                <a:off x="4178046" y="4267838"/>
                <a:ext cx="820444" cy="197901"/>
              </a:xfrm>
              <a:custGeom>
                <a:avLst/>
                <a:gdLst/>
                <a:ahLst/>
                <a:cxnLst/>
                <a:rect l="l" t="t" r="r" b="b"/>
                <a:pathLst>
                  <a:path w="11579" h="2793" extrusionOk="0">
                    <a:moveTo>
                      <a:pt x="1" y="1"/>
                    </a:moveTo>
                    <a:cubicBezTo>
                      <a:pt x="1" y="1540"/>
                      <a:pt x="1253" y="2792"/>
                      <a:pt x="2792" y="2792"/>
                    </a:cubicBezTo>
                    <a:lnTo>
                      <a:pt x="8787" y="2792"/>
                    </a:lnTo>
                    <a:cubicBezTo>
                      <a:pt x="10326" y="2792"/>
                      <a:pt x="11578" y="1540"/>
                      <a:pt x="11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2;p17">
                <a:extLst>
                  <a:ext uri="{FF2B5EF4-FFF2-40B4-BE49-F238E27FC236}">
                    <a16:creationId xmlns:a16="http://schemas.microsoft.com/office/drawing/2014/main" id="{87B192FC-F7EA-E15A-2339-D17EC6D543CB}"/>
                  </a:ext>
                </a:extLst>
              </p:cNvPr>
              <p:cNvSpPr/>
              <p:nvPr/>
            </p:nvSpPr>
            <p:spPr>
              <a:xfrm>
                <a:off x="3054738" y="4266988"/>
                <a:ext cx="3076081" cy="72769"/>
              </a:xfrm>
              <a:custGeom>
                <a:avLst/>
                <a:gdLst/>
                <a:ahLst/>
                <a:cxnLst/>
                <a:rect l="l" t="t" r="r" b="b"/>
                <a:pathLst>
                  <a:path w="43413" h="1027" extrusionOk="0">
                    <a:moveTo>
                      <a:pt x="43412" y="1"/>
                    </a:moveTo>
                    <a:lnTo>
                      <a:pt x="0" y="1"/>
                    </a:lnTo>
                    <a:lnTo>
                      <a:pt x="0" y="1027"/>
                    </a:lnTo>
                    <a:lnTo>
                      <a:pt x="43412" y="1027"/>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tângulo 5">
              <a:extLst>
                <a:ext uri="{FF2B5EF4-FFF2-40B4-BE49-F238E27FC236}">
                  <a16:creationId xmlns:a16="http://schemas.microsoft.com/office/drawing/2014/main" id="{11D4BC75-FACF-04D9-8B13-533007264693}"/>
                </a:ext>
              </a:extLst>
            </p:cNvPr>
            <p:cNvSpPr/>
            <p:nvPr/>
          </p:nvSpPr>
          <p:spPr>
            <a:xfrm>
              <a:off x="-474562" y="2431409"/>
              <a:ext cx="2165329" cy="1409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pic>
        <p:nvPicPr>
          <p:cNvPr id="5122" name="Picture 2" descr="Python Example to connect MySQL Database. Parameters required to connect  MySQL database using MySQL Connector Python. | Python mysql, Python, Mysql">
            <a:extLst>
              <a:ext uri="{FF2B5EF4-FFF2-40B4-BE49-F238E27FC236}">
                <a16:creationId xmlns:a16="http://schemas.microsoft.com/office/drawing/2014/main" id="{E12CA477-E9BF-A282-6A25-A5CF1AF368E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982" t="12009" r="13352" b="4663"/>
          <a:stretch/>
        </p:blipFill>
        <p:spPr bwMode="auto">
          <a:xfrm>
            <a:off x="7004415" y="3349459"/>
            <a:ext cx="1119936" cy="939782"/>
          </a:xfrm>
          <a:prstGeom prst="rect">
            <a:avLst/>
          </a:prstGeom>
          <a:noFill/>
          <a:extLst>
            <a:ext uri="{909E8E84-426E-40DD-AFC4-6F175D3DCCD1}">
              <a14:hiddenFill xmlns:a14="http://schemas.microsoft.com/office/drawing/2010/main">
                <a:solidFill>
                  <a:srgbClr val="FFFFFF"/>
                </a:solidFill>
              </a14:hiddenFill>
            </a:ext>
          </a:extLst>
        </p:spPr>
      </p:pic>
      <p:pic>
        <p:nvPicPr>
          <p:cNvPr id="13" name="2022-06-08 09-51-30">
            <a:hlinkClick r:id="" action="ppaction://media"/>
            <a:extLst>
              <a:ext uri="{FF2B5EF4-FFF2-40B4-BE49-F238E27FC236}">
                <a16:creationId xmlns:a16="http://schemas.microsoft.com/office/drawing/2014/main" id="{8C8F8580-4CB4-9CB0-A199-DF96C0B7A80C}"/>
              </a:ext>
            </a:extLst>
          </p:cNvPr>
          <p:cNvPicPr>
            <a:picLocks noChangeAspect="1"/>
          </p:cNvPicPr>
          <p:nvPr>
            <a:videoFile r:link="rId1"/>
            <p:extLst>
              <p:ext uri="{DAA4B4D4-6D71-4841-9C94-3DE7FCFB9230}">
                <p14:media xmlns:p14="http://schemas.microsoft.com/office/powerpoint/2010/main" r:embed="rId2">
                  <p14:trim st="98109" end="5846"/>
                </p14:media>
              </p:ext>
            </p:extLst>
          </p:nvPr>
        </p:nvPicPr>
        <p:blipFill rotWithShape="1">
          <a:blip r:embed="rId6"/>
          <a:srcRect l="15761" t="77774" r="18569" b="8166"/>
          <a:stretch/>
        </p:blipFill>
        <p:spPr>
          <a:xfrm>
            <a:off x="490647" y="1296976"/>
            <a:ext cx="8162706" cy="983043"/>
          </a:xfrm>
          <a:prstGeom prst="rect">
            <a:avLst/>
          </a:prstGeom>
        </p:spPr>
      </p:pic>
    </p:spTree>
    <p:extLst>
      <p:ext uri="{BB962C8B-B14F-4D97-AF65-F5344CB8AC3E}">
        <p14:creationId xmlns:p14="http://schemas.microsoft.com/office/powerpoint/2010/main" val="358949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6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268;p36">
            <a:extLst>
              <a:ext uri="{FF2B5EF4-FFF2-40B4-BE49-F238E27FC236}">
                <a16:creationId xmlns:a16="http://schemas.microsoft.com/office/drawing/2014/main" id="{7C50C13E-69AF-EBEA-74D2-53F5A0AD7906}"/>
              </a:ext>
            </a:extLst>
          </p:cNvPr>
          <p:cNvSpPr txBox="1">
            <a:spLocks/>
          </p:cNvSpPr>
          <p:nvPr/>
        </p:nvSpPr>
        <p:spPr>
          <a:xfrm>
            <a:off x="298415" y="217963"/>
            <a:ext cx="865598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ira Sans Extra Condensed"/>
              <a:buNone/>
              <a:defRPr sz="4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pt-PT" sz="3200" dirty="0">
                <a:solidFill>
                  <a:srgbClr val="115F8A"/>
                </a:solidFill>
                <a:latin typeface="Montserrat ExtraBold" panose="00000900000000000000" pitchFamily="2" charset="0"/>
              </a:rPr>
              <a:t>POVOAMENTO DO DATA WAREHOUSE</a:t>
            </a:r>
          </a:p>
        </p:txBody>
      </p:sp>
      <p:pic>
        <p:nvPicPr>
          <p:cNvPr id="12" name="Imagem 11">
            <a:extLst>
              <a:ext uri="{FF2B5EF4-FFF2-40B4-BE49-F238E27FC236}">
                <a16:creationId xmlns:a16="http://schemas.microsoft.com/office/drawing/2014/main" id="{3692C237-680C-27C0-DC60-57EEA69D3CBA}"/>
              </a:ext>
            </a:extLst>
          </p:cNvPr>
          <p:cNvPicPr>
            <a:picLocks noChangeAspect="1"/>
          </p:cNvPicPr>
          <p:nvPr/>
        </p:nvPicPr>
        <p:blipFill>
          <a:blip r:embed="rId3"/>
          <a:stretch>
            <a:fillRect/>
          </a:stretch>
        </p:blipFill>
        <p:spPr>
          <a:xfrm>
            <a:off x="87790" y="1195301"/>
            <a:ext cx="8917498" cy="2734232"/>
          </a:xfrm>
          <a:prstGeom prst="rect">
            <a:avLst/>
          </a:prstGeom>
        </p:spPr>
      </p:pic>
      <p:grpSp>
        <p:nvGrpSpPr>
          <p:cNvPr id="13" name="Google Shape;420;p18">
            <a:extLst>
              <a:ext uri="{FF2B5EF4-FFF2-40B4-BE49-F238E27FC236}">
                <a16:creationId xmlns:a16="http://schemas.microsoft.com/office/drawing/2014/main" id="{027AE6DC-67A7-7346-BE26-5C91965974BB}"/>
              </a:ext>
            </a:extLst>
          </p:cNvPr>
          <p:cNvGrpSpPr/>
          <p:nvPr/>
        </p:nvGrpSpPr>
        <p:grpSpPr>
          <a:xfrm flipH="1">
            <a:off x="6836356" y="2679382"/>
            <a:ext cx="2307644" cy="2464118"/>
            <a:chOff x="663109" y="2258253"/>
            <a:chExt cx="2292969" cy="2464118"/>
          </a:xfrm>
        </p:grpSpPr>
        <p:sp>
          <p:nvSpPr>
            <p:cNvPr id="14" name="Google Shape;421;p18">
              <a:extLst>
                <a:ext uri="{FF2B5EF4-FFF2-40B4-BE49-F238E27FC236}">
                  <a16:creationId xmlns:a16="http://schemas.microsoft.com/office/drawing/2014/main" id="{D7C614A6-B39C-FF44-F3B5-345381D4FF0C}"/>
                </a:ext>
              </a:extLst>
            </p:cNvPr>
            <p:cNvSpPr/>
            <p:nvPr/>
          </p:nvSpPr>
          <p:spPr>
            <a:xfrm>
              <a:off x="1195594" y="3533979"/>
              <a:ext cx="19098" cy="604744"/>
            </a:xfrm>
            <a:custGeom>
              <a:avLst/>
              <a:gdLst/>
              <a:ahLst/>
              <a:cxnLst/>
              <a:rect l="l" t="t" r="r" b="b"/>
              <a:pathLst>
                <a:path w="227" h="7188" extrusionOk="0">
                  <a:moveTo>
                    <a:pt x="227" y="7188"/>
                  </a:moveTo>
                  <a:lnTo>
                    <a:pt x="0" y="7188"/>
                  </a:lnTo>
                  <a:lnTo>
                    <a:pt x="0" y="0"/>
                  </a:lnTo>
                  <a:lnTo>
                    <a:pt x="227" y="0"/>
                  </a:lnTo>
                  <a:close/>
                </a:path>
              </a:pathLst>
            </a:custGeom>
            <a:solidFill>
              <a:srgbClr val="81B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2;p18">
              <a:extLst>
                <a:ext uri="{FF2B5EF4-FFF2-40B4-BE49-F238E27FC236}">
                  <a16:creationId xmlns:a16="http://schemas.microsoft.com/office/drawing/2014/main" id="{A325625E-EE43-AB05-D2D4-671B7CA703B1}"/>
                </a:ext>
              </a:extLst>
            </p:cNvPr>
            <p:cNvSpPr/>
            <p:nvPr/>
          </p:nvSpPr>
          <p:spPr>
            <a:xfrm>
              <a:off x="1158407" y="3685505"/>
              <a:ext cx="93976" cy="295642"/>
            </a:xfrm>
            <a:custGeom>
              <a:avLst/>
              <a:gdLst/>
              <a:ahLst/>
              <a:cxnLst/>
              <a:rect l="l" t="t" r="r" b="b"/>
              <a:pathLst>
                <a:path w="1117" h="3514" extrusionOk="0">
                  <a:moveTo>
                    <a:pt x="1116" y="3514"/>
                  </a:moveTo>
                  <a:lnTo>
                    <a:pt x="1" y="3514"/>
                  </a:lnTo>
                  <a:lnTo>
                    <a:pt x="1" y="1"/>
                  </a:lnTo>
                  <a:lnTo>
                    <a:pt x="1116" y="1"/>
                  </a:lnTo>
                  <a:close/>
                </a:path>
              </a:pathLst>
            </a:custGeom>
            <a:solidFill>
              <a:srgbClr val="0475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3;p18">
              <a:extLst>
                <a:ext uri="{FF2B5EF4-FFF2-40B4-BE49-F238E27FC236}">
                  <a16:creationId xmlns:a16="http://schemas.microsoft.com/office/drawing/2014/main" id="{716EE3B5-7570-057E-444A-C7F4327630CC}"/>
                </a:ext>
              </a:extLst>
            </p:cNvPr>
            <p:cNvSpPr/>
            <p:nvPr/>
          </p:nvSpPr>
          <p:spPr>
            <a:xfrm>
              <a:off x="1128287" y="4578253"/>
              <a:ext cx="262073" cy="136126"/>
            </a:xfrm>
            <a:custGeom>
              <a:avLst/>
              <a:gdLst/>
              <a:ahLst/>
              <a:cxnLst/>
              <a:rect l="l" t="t" r="r" b="b"/>
              <a:pathLst>
                <a:path w="3115" h="1618" extrusionOk="0">
                  <a:moveTo>
                    <a:pt x="2369" y="782"/>
                  </a:moveTo>
                  <a:cubicBezTo>
                    <a:pt x="2369" y="782"/>
                    <a:pt x="3114" y="1057"/>
                    <a:pt x="3001" y="1355"/>
                  </a:cubicBezTo>
                  <a:cubicBezTo>
                    <a:pt x="2906" y="1617"/>
                    <a:pt x="1343" y="1391"/>
                    <a:pt x="675" y="1116"/>
                  </a:cubicBezTo>
                  <a:cubicBezTo>
                    <a:pt x="1" y="842"/>
                    <a:pt x="901" y="66"/>
                    <a:pt x="1003" y="31"/>
                  </a:cubicBezTo>
                  <a:cubicBezTo>
                    <a:pt x="1104" y="1"/>
                    <a:pt x="2369" y="782"/>
                    <a:pt x="2369" y="782"/>
                  </a:cubicBezTo>
                  <a:close/>
                </a:path>
              </a:pathLst>
            </a:custGeom>
            <a:solidFill>
              <a:srgbClr val="212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4;p18">
              <a:extLst>
                <a:ext uri="{FF2B5EF4-FFF2-40B4-BE49-F238E27FC236}">
                  <a16:creationId xmlns:a16="http://schemas.microsoft.com/office/drawing/2014/main" id="{F3D801F0-37E5-D15B-AF93-6C53095376C1}"/>
                </a:ext>
              </a:extLst>
            </p:cNvPr>
            <p:cNvSpPr/>
            <p:nvPr/>
          </p:nvSpPr>
          <p:spPr>
            <a:xfrm>
              <a:off x="729322" y="4525080"/>
              <a:ext cx="230944" cy="197291"/>
            </a:xfrm>
            <a:custGeom>
              <a:avLst/>
              <a:gdLst/>
              <a:ahLst/>
              <a:cxnLst/>
              <a:rect l="l" t="t" r="r" b="b"/>
              <a:pathLst>
                <a:path w="2745" h="2345" extrusionOk="0">
                  <a:moveTo>
                    <a:pt x="2196" y="1241"/>
                  </a:moveTo>
                  <a:cubicBezTo>
                    <a:pt x="2196" y="1241"/>
                    <a:pt x="2745" y="1915"/>
                    <a:pt x="2524" y="2142"/>
                  </a:cubicBezTo>
                  <a:cubicBezTo>
                    <a:pt x="2333" y="2345"/>
                    <a:pt x="1015" y="1390"/>
                    <a:pt x="508" y="871"/>
                  </a:cubicBezTo>
                  <a:cubicBezTo>
                    <a:pt x="1" y="358"/>
                    <a:pt x="1134" y="1"/>
                    <a:pt x="1241" y="13"/>
                  </a:cubicBezTo>
                  <a:cubicBezTo>
                    <a:pt x="1343" y="19"/>
                    <a:pt x="2196" y="1241"/>
                    <a:pt x="2196" y="1241"/>
                  </a:cubicBezTo>
                  <a:close/>
                </a:path>
              </a:pathLst>
            </a:custGeom>
            <a:solidFill>
              <a:srgbClr val="212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5;p18">
              <a:extLst>
                <a:ext uri="{FF2B5EF4-FFF2-40B4-BE49-F238E27FC236}">
                  <a16:creationId xmlns:a16="http://schemas.microsoft.com/office/drawing/2014/main" id="{D0870704-F744-6C63-6EAB-235132055706}"/>
                </a:ext>
              </a:extLst>
            </p:cNvPr>
            <p:cNvSpPr/>
            <p:nvPr/>
          </p:nvSpPr>
          <p:spPr>
            <a:xfrm>
              <a:off x="1156388" y="3928905"/>
              <a:ext cx="193841" cy="742806"/>
            </a:xfrm>
            <a:custGeom>
              <a:avLst/>
              <a:gdLst/>
              <a:ahLst/>
              <a:cxnLst/>
              <a:rect l="l" t="t" r="r" b="b"/>
              <a:pathLst>
                <a:path w="2304" h="8829" extrusionOk="0">
                  <a:moveTo>
                    <a:pt x="1808" y="1014"/>
                  </a:moveTo>
                  <a:cubicBezTo>
                    <a:pt x="1808" y="1014"/>
                    <a:pt x="1611" y="4062"/>
                    <a:pt x="1361" y="5750"/>
                  </a:cubicBezTo>
                  <a:cubicBezTo>
                    <a:pt x="1116" y="7439"/>
                    <a:pt x="1230" y="7910"/>
                    <a:pt x="1230" y="7910"/>
                  </a:cubicBezTo>
                  <a:cubicBezTo>
                    <a:pt x="1230" y="7910"/>
                    <a:pt x="2303" y="8578"/>
                    <a:pt x="2130" y="8703"/>
                  </a:cubicBezTo>
                  <a:cubicBezTo>
                    <a:pt x="1957" y="8828"/>
                    <a:pt x="1039" y="8518"/>
                    <a:pt x="770" y="8244"/>
                  </a:cubicBezTo>
                  <a:cubicBezTo>
                    <a:pt x="496" y="7969"/>
                    <a:pt x="621" y="7796"/>
                    <a:pt x="621" y="7796"/>
                  </a:cubicBezTo>
                  <a:cubicBezTo>
                    <a:pt x="621" y="7796"/>
                    <a:pt x="198" y="4164"/>
                    <a:pt x="96" y="2923"/>
                  </a:cubicBezTo>
                  <a:cubicBezTo>
                    <a:pt x="1" y="1683"/>
                    <a:pt x="275" y="621"/>
                    <a:pt x="275" y="621"/>
                  </a:cubicBezTo>
                  <a:cubicBezTo>
                    <a:pt x="275" y="621"/>
                    <a:pt x="1015" y="0"/>
                    <a:pt x="1313" y="197"/>
                  </a:cubicBezTo>
                  <a:cubicBezTo>
                    <a:pt x="1611" y="394"/>
                    <a:pt x="1808" y="1014"/>
                    <a:pt x="1808" y="1014"/>
                  </a:cubicBezTo>
                  <a:close/>
                </a:path>
              </a:pathLst>
            </a:custGeom>
            <a:solidFill>
              <a:srgbClr val="FF9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6;p18">
              <a:extLst>
                <a:ext uri="{FF2B5EF4-FFF2-40B4-BE49-F238E27FC236}">
                  <a16:creationId xmlns:a16="http://schemas.microsoft.com/office/drawing/2014/main" id="{96A5BDEF-5A3D-C96D-9398-D0CB50912113}"/>
                </a:ext>
              </a:extLst>
            </p:cNvPr>
            <p:cNvSpPr/>
            <p:nvPr/>
          </p:nvSpPr>
          <p:spPr>
            <a:xfrm>
              <a:off x="802098" y="3931934"/>
              <a:ext cx="307757" cy="726737"/>
            </a:xfrm>
            <a:custGeom>
              <a:avLst/>
              <a:gdLst/>
              <a:ahLst/>
              <a:cxnLst/>
              <a:rect l="l" t="t" r="r" b="b"/>
              <a:pathLst>
                <a:path w="3658" h="8638" extrusionOk="0">
                  <a:moveTo>
                    <a:pt x="3639" y="1223"/>
                  </a:moveTo>
                  <a:cubicBezTo>
                    <a:pt x="3639" y="1223"/>
                    <a:pt x="2434" y="4032"/>
                    <a:pt x="1641" y="5542"/>
                  </a:cubicBezTo>
                  <a:cubicBezTo>
                    <a:pt x="848" y="7045"/>
                    <a:pt x="812" y="7474"/>
                    <a:pt x="812" y="7474"/>
                  </a:cubicBezTo>
                  <a:cubicBezTo>
                    <a:pt x="812" y="7474"/>
                    <a:pt x="1587" y="8518"/>
                    <a:pt x="1384" y="8578"/>
                  </a:cubicBezTo>
                  <a:cubicBezTo>
                    <a:pt x="1176" y="8637"/>
                    <a:pt x="335" y="7886"/>
                    <a:pt x="168" y="7540"/>
                  </a:cubicBezTo>
                  <a:cubicBezTo>
                    <a:pt x="1" y="7188"/>
                    <a:pt x="323" y="7045"/>
                    <a:pt x="323" y="7045"/>
                  </a:cubicBezTo>
                  <a:cubicBezTo>
                    <a:pt x="323" y="7045"/>
                    <a:pt x="1068" y="3657"/>
                    <a:pt x="1390" y="2452"/>
                  </a:cubicBezTo>
                  <a:cubicBezTo>
                    <a:pt x="1713" y="1253"/>
                    <a:pt x="2321" y="334"/>
                    <a:pt x="2321" y="334"/>
                  </a:cubicBezTo>
                  <a:cubicBezTo>
                    <a:pt x="2321" y="334"/>
                    <a:pt x="3234" y="0"/>
                    <a:pt x="3448" y="287"/>
                  </a:cubicBezTo>
                  <a:cubicBezTo>
                    <a:pt x="3657" y="573"/>
                    <a:pt x="3639" y="1223"/>
                    <a:pt x="3639" y="1223"/>
                  </a:cubicBezTo>
                  <a:close/>
                </a:path>
              </a:pathLst>
            </a:custGeom>
            <a:solidFill>
              <a:srgbClr val="FF9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7;p18">
              <a:extLst>
                <a:ext uri="{FF2B5EF4-FFF2-40B4-BE49-F238E27FC236}">
                  <a16:creationId xmlns:a16="http://schemas.microsoft.com/office/drawing/2014/main" id="{F64D9DB5-4037-1D50-9D76-5B3940BB83BA}"/>
                </a:ext>
              </a:extLst>
            </p:cNvPr>
            <p:cNvSpPr/>
            <p:nvPr/>
          </p:nvSpPr>
          <p:spPr>
            <a:xfrm>
              <a:off x="887411" y="3505374"/>
              <a:ext cx="462813" cy="561080"/>
            </a:xfrm>
            <a:custGeom>
              <a:avLst/>
              <a:gdLst/>
              <a:ahLst/>
              <a:cxnLst/>
              <a:rect l="l" t="t" r="r" b="b"/>
              <a:pathLst>
                <a:path w="5501" h="6669" extrusionOk="0">
                  <a:moveTo>
                    <a:pt x="4820" y="125"/>
                  </a:moveTo>
                  <a:cubicBezTo>
                    <a:pt x="4820" y="125"/>
                    <a:pt x="5405" y="668"/>
                    <a:pt x="5452" y="2899"/>
                  </a:cubicBezTo>
                  <a:cubicBezTo>
                    <a:pt x="5500" y="5130"/>
                    <a:pt x="5280" y="6669"/>
                    <a:pt x="5280" y="6669"/>
                  </a:cubicBezTo>
                  <a:lnTo>
                    <a:pt x="1" y="6669"/>
                  </a:lnTo>
                  <a:cubicBezTo>
                    <a:pt x="1" y="6669"/>
                    <a:pt x="245" y="4140"/>
                    <a:pt x="567" y="2654"/>
                  </a:cubicBezTo>
                  <a:cubicBezTo>
                    <a:pt x="889" y="1163"/>
                    <a:pt x="1957" y="0"/>
                    <a:pt x="1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8;p18">
              <a:extLst>
                <a:ext uri="{FF2B5EF4-FFF2-40B4-BE49-F238E27FC236}">
                  <a16:creationId xmlns:a16="http://schemas.microsoft.com/office/drawing/2014/main" id="{67225464-CFC2-68BA-3BB8-EB5FA193DCE6}"/>
                </a:ext>
              </a:extLst>
            </p:cNvPr>
            <p:cNvSpPr/>
            <p:nvPr/>
          </p:nvSpPr>
          <p:spPr>
            <a:xfrm>
              <a:off x="1198539" y="3007552"/>
              <a:ext cx="378512" cy="427141"/>
            </a:xfrm>
            <a:custGeom>
              <a:avLst/>
              <a:gdLst/>
              <a:ahLst/>
              <a:cxnLst/>
              <a:rect l="l" t="t" r="r" b="b"/>
              <a:pathLst>
                <a:path w="4499" h="5077" extrusionOk="0">
                  <a:moveTo>
                    <a:pt x="84" y="0"/>
                  </a:moveTo>
                  <a:cubicBezTo>
                    <a:pt x="84" y="0"/>
                    <a:pt x="1212" y="149"/>
                    <a:pt x="1820" y="1253"/>
                  </a:cubicBezTo>
                  <a:cubicBezTo>
                    <a:pt x="2357" y="2225"/>
                    <a:pt x="3472" y="3883"/>
                    <a:pt x="3472" y="3883"/>
                  </a:cubicBezTo>
                  <a:lnTo>
                    <a:pt x="4498" y="4480"/>
                  </a:lnTo>
                  <a:lnTo>
                    <a:pt x="4069" y="5076"/>
                  </a:lnTo>
                  <a:cubicBezTo>
                    <a:pt x="4069" y="5076"/>
                    <a:pt x="2613" y="4611"/>
                    <a:pt x="1886" y="4116"/>
                  </a:cubicBezTo>
                  <a:cubicBezTo>
                    <a:pt x="1158" y="3621"/>
                    <a:pt x="66" y="608"/>
                    <a:pt x="37" y="364"/>
                  </a:cubicBezTo>
                  <a:cubicBezTo>
                    <a:pt x="1" y="113"/>
                    <a:pt x="84" y="0"/>
                    <a:pt x="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9;p18">
              <a:extLst>
                <a:ext uri="{FF2B5EF4-FFF2-40B4-BE49-F238E27FC236}">
                  <a16:creationId xmlns:a16="http://schemas.microsoft.com/office/drawing/2014/main" id="{FA8BDE7C-518F-29FA-82DF-BE907894971F}"/>
                </a:ext>
              </a:extLst>
            </p:cNvPr>
            <p:cNvSpPr/>
            <p:nvPr/>
          </p:nvSpPr>
          <p:spPr>
            <a:xfrm>
              <a:off x="835247" y="2692890"/>
              <a:ext cx="415110" cy="534999"/>
            </a:xfrm>
            <a:custGeom>
              <a:avLst/>
              <a:gdLst/>
              <a:ahLst/>
              <a:cxnLst/>
              <a:rect l="l" t="t" r="r" b="b"/>
              <a:pathLst>
                <a:path w="4934" h="6359" extrusionOk="0">
                  <a:moveTo>
                    <a:pt x="4337" y="990"/>
                  </a:moveTo>
                  <a:cubicBezTo>
                    <a:pt x="4337" y="990"/>
                    <a:pt x="4027" y="0"/>
                    <a:pt x="2989" y="245"/>
                  </a:cubicBezTo>
                  <a:cubicBezTo>
                    <a:pt x="1945" y="495"/>
                    <a:pt x="2004" y="1623"/>
                    <a:pt x="1742" y="1837"/>
                  </a:cubicBezTo>
                  <a:cubicBezTo>
                    <a:pt x="1480" y="2052"/>
                    <a:pt x="525" y="2338"/>
                    <a:pt x="257" y="3078"/>
                  </a:cubicBezTo>
                  <a:cubicBezTo>
                    <a:pt x="0" y="3782"/>
                    <a:pt x="48" y="4975"/>
                    <a:pt x="1163" y="5601"/>
                  </a:cubicBezTo>
                  <a:cubicBezTo>
                    <a:pt x="2506" y="6359"/>
                    <a:pt x="4486" y="5774"/>
                    <a:pt x="4653" y="4915"/>
                  </a:cubicBezTo>
                  <a:cubicBezTo>
                    <a:pt x="4814" y="4050"/>
                    <a:pt x="4933" y="2816"/>
                    <a:pt x="4617" y="2171"/>
                  </a:cubicBezTo>
                  <a:cubicBezTo>
                    <a:pt x="4307" y="1521"/>
                    <a:pt x="4337" y="990"/>
                    <a:pt x="4337" y="990"/>
                  </a:cubicBezTo>
                  <a:close/>
                </a:path>
              </a:pathLst>
            </a:custGeom>
            <a:solidFill>
              <a:srgbClr val="212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0;p18">
              <a:extLst>
                <a:ext uri="{FF2B5EF4-FFF2-40B4-BE49-F238E27FC236}">
                  <a16:creationId xmlns:a16="http://schemas.microsoft.com/office/drawing/2014/main" id="{2BD67DE0-AC37-CB7F-DE8C-EEF2F5800ED2}"/>
                </a:ext>
              </a:extLst>
            </p:cNvPr>
            <p:cNvSpPr/>
            <p:nvPr/>
          </p:nvSpPr>
          <p:spPr>
            <a:xfrm>
              <a:off x="941593" y="3002504"/>
              <a:ext cx="374474" cy="528016"/>
            </a:xfrm>
            <a:custGeom>
              <a:avLst/>
              <a:gdLst/>
              <a:ahLst/>
              <a:cxnLst/>
              <a:rect l="l" t="t" r="r" b="b"/>
              <a:pathLst>
                <a:path w="4451" h="6276" extrusionOk="0">
                  <a:moveTo>
                    <a:pt x="3532" y="185"/>
                  </a:moveTo>
                  <a:cubicBezTo>
                    <a:pt x="3669" y="334"/>
                    <a:pt x="4176" y="1354"/>
                    <a:pt x="4313" y="2106"/>
                  </a:cubicBezTo>
                  <a:cubicBezTo>
                    <a:pt x="4451" y="2864"/>
                    <a:pt x="4176" y="6102"/>
                    <a:pt x="4176" y="6102"/>
                  </a:cubicBezTo>
                  <a:lnTo>
                    <a:pt x="1140" y="6275"/>
                  </a:lnTo>
                  <a:cubicBezTo>
                    <a:pt x="1140" y="6275"/>
                    <a:pt x="729" y="2494"/>
                    <a:pt x="591" y="2184"/>
                  </a:cubicBezTo>
                  <a:cubicBezTo>
                    <a:pt x="460" y="1873"/>
                    <a:pt x="1" y="710"/>
                    <a:pt x="1" y="710"/>
                  </a:cubicBezTo>
                  <a:cubicBezTo>
                    <a:pt x="1" y="710"/>
                    <a:pt x="568" y="263"/>
                    <a:pt x="1587" y="126"/>
                  </a:cubicBezTo>
                  <a:cubicBezTo>
                    <a:pt x="2500" y="0"/>
                    <a:pt x="3395" y="36"/>
                    <a:pt x="3532" y="18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1;p18">
              <a:extLst>
                <a:ext uri="{FF2B5EF4-FFF2-40B4-BE49-F238E27FC236}">
                  <a16:creationId xmlns:a16="http://schemas.microsoft.com/office/drawing/2014/main" id="{7460B218-8C41-BD61-CC87-297C27EF4374}"/>
                </a:ext>
              </a:extLst>
            </p:cNvPr>
            <p:cNvSpPr/>
            <p:nvPr/>
          </p:nvSpPr>
          <p:spPr>
            <a:xfrm>
              <a:off x="1055006" y="2717962"/>
              <a:ext cx="198805" cy="246508"/>
            </a:xfrm>
            <a:custGeom>
              <a:avLst/>
              <a:gdLst/>
              <a:ahLst/>
              <a:cxnLst/>
              <a:rect l="l" t="t" r="r" b="b"/>
              <a:pathLst>
                <a:path w="2363" h="2930" extrusionOk="0">
                  <a:moveTo>
                    <a:pt x="126" y="1802"/>
                  </a:moveTo>
                  <a:cubicBezTo>
                    <a:pt x="126" y="1802"/>
                    <a:pt x="562" y="2774"/>
                    <a:pt x="1391" y="2852"/>
                  </a:cubicBezTo>
                  <a:cubicBezTo>
                    <a:pt x="2220" y="2929"/>
                    <a:pt x="2363" y="2279"/>
                    <a:pt x="2208" y="1647"/>
                  </a:cubicBezTo>
                  <a:cubicBezTo>
                    <a:pt x="2017" y="859"/>
                    <a:pt x="1212" y="0"/>
                    <a:pt x="949" y="18"/>
                  </a:cubicBezTo>
                  <a:cubicBezTo>
                    <a:pt x="687" y="42"/>
                    <a:pt x="55" y="973"/>
                    <a:pt x="25" y="1241"/>
                  </a:cubicBezTo>
                  <a:cubicBezTo>
                    <a:pt x="1" y="1515"/>
                    <a:pt x="126" y="1802"/>
                    <a:pt x="126" y="1802"/>
                  </a:cubicBezTo>
                  <a:close/>
                </a:path>
              </a:pathLst>
            </a:custGeom>
            <a:solidFill>
              <a:srgbClr val="FF9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2;p18">
              <a:extLst>
                <a:ext uri="{FF2B5EF4-FFF2-40B4-BE49-F238E27FC236}">
                  <a16:creationId xmlns:a16="http://schemas.microsoft.com/office/drawing/2014/main" id="{7858667B-E7D8-F05C-3B54-5D5F56A3602D}"/>
                </a:ext>
              </a:extLst>
            </p:cNvPr>
            <p:cNvSpPr/>
            <p:nvPr/>
          </p:nvSpPr>
          <p:spPr>
            <a:xfrm>
              <a:off x="1043480" y="2874536"/>
              <a:ext cx="202843" cy="248948"/>
            </a:xfrm>
            <a:custGeom>
              <a:avLst/>
              <a:gdLst/>
              <a:ahLst/>
              <a:cxnLst/>
              <a:rect l="l" t="t" r="r" b="b"/>
              <a:pathLst>
                <a:path w="2411" h="2959" extrusionOk="0">
                  <a:moveTo>
                    <a:pt x="341" y="0"/>
                  </a:moveTo>
                  <a:cubicBezTo>
                    <a:pt x="341" y="0"/>
                    <a:pt x="752" y="1175"/>
                    <a:pt x="824" y="1438"/>
                  </a:cubicBezTo>
                  <a:cubicBezTo>
                    <a:pt x="889" y="1706"/>
                    <a:pt x="806" y="1754"/>
                    <a:pt x="806" y="1754"/>
                  </a:cubicBezTo>
                  <a:cubicBezTo>
                    <a:pt x="806" y="1754"/>
                    <a:pt x="1" y="1802"/>
                    <a:pt x="54" y="1933"/>
                  </a:cubicBezTo>
                  <a:cubicBezTo>
                    <a:pt x="102" y="2064"/>
                    <a:pt x="1086" y="2959"/>
                    <a:pt x="1748" y="2714"/>
                  </a:cubicBezTo>
                  <a:cubicBezTo>
                    <a:pt x="2410" y="2464"/>
                    <a:pt x="2261" y="1909"/>
                    <a:pt x="2243" y="1808"/>
                  </a:cubicBezTo>
                  <a:cubicBezTo>
                    <a:pt x="2226" y="1712"/>
                    <a:pt x="2208" y="1706"/>
                    <a:pt x="2208" y="1706"/>
                  </a:cubicBezTo>
                  <a:lnTo>
                    <a:pt x="1766" y="1653"/>
                  </a:lnTo>
                  <a:cubicBezTo>
                    <a:pt x="1766" y="1653"/>
                    <a:pt x="1402" y="334"/>
                    <a:pt x="1283" y="215"/>
                  </a:cubicBezTo>
                  <a:cubicBezTo>
                    <a:pt x="1170" y="102"/>
                    <a:pt x="341" y="0"/>
                    <a:pt x="341" y="0"/>
                  </a:cubicBezTo>
                  <a:close/>
                </a:path>
              </a:pathLst>
            </a:custGeom>
            <a:solidFill>
              <a:srgbClr val="FF9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3;p18">
              <a:extLst>
                <a:ext uri="{FF2B5EF4-FFF2-40B4-BE49-F238E27FC236}">
                  <a16:creationId xmlns:a16="http://schemas.microsoft.com/office/drawing/2014/main" id="{96CAB4EC-6FD5-712D-FECC-9D2E14A16D7F}"/>
                </a:ext>
              </a:extLst>
            </p:cNvPr>
            <p:cNvSpPr/>
            <p:nvPr/>
          </p:nvSpPr>
          <p:spPr>
            <a:xfrm>
              <a:off x="1032458" y="2708455"/>
              <a:ext cx="168181" cy="185260"/>
            </a:xfrm>
            <a:custGeom>
              <a:avLst/>
              <a:gdLst/>
              <a:ahLst/>
              <a:cxnLst/>
              <a:rect l="l" t="t" r="r" b="b"/>
              <a:pathLst>
                <a:path w="1999" h="2202" extrusionOk="0">
                  <a:moveTo>
                    <a:pt x="1999" y="775"/>
                  </a:moveTo>
                  <a:cubicBezTo>
                    <a:pt x="1999" y="775"/>
                    <a:pt x="1766" y="561"/>
                    <a:pt x="1492" y="447"/>
                  </a:cubicBezTo>
                  <a:cubicBezTo>
                    <a:pt x="1271" y="358"/>
                    <a:pt x="1140" y="382"/>
                    <a:pt x="1140" y="382"/>
                  </a:cubicBezTo>
                  <a:cubicBezTo>
                    <a:pt x="1140" y="382"/>
                    <a:pt x="800" y="960"/>
                    <a:pt x="722" y="1241"/>
                  </a:cubicBezTo>
                  <a:cubicBezTo>
                    <a:pt x="609" y="1676"/>
                    <a:pt x="615" y="2201"/>
                    <a:pt x="615" y="2201"/>
                  </a:cubicBezTo>
                  <a:cubicBezTo>
                    <a:pt x="615" y="2201"/>
                    <a:pt x="144" y="2046"/>
                    <a:pt x="72" y="1825"/>
                  </a:cubicBezTo>
                  <a:cubicBezTo>
                    <a:pt x="0" y="1599"/>
                    <a:pt x="209" y="483"/>
                    <a:pt x="543" y="298"/>
                  </a:cubicBezTo>
                  <a:cubicBezTo>
                    <a:pt x="877" y="113"/>
                    <a:pt x="1098" y="0"/>
                    <a:pt x="1384" y="113"/>
                  </a:cubicBezTo>
                  <a:cubicBezTo>
                    <a:pt x="1671" y="221"/>
                    <a:pt x="1999" y="775"/>
                    <a:pt x="1999" y="775"/>
                  </a:cubicBezTo>
                  <a:close/>
                </a:path>
              </a:pathLst>
            </a:custGeom>
            <a:solidFill>
              <a:srgbClr val="2128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4;p18">
              <a:extLst>
                <a:ext uri="{FF2B5EF4-FFF2-40B4-BE49-F238E27FC236}">
                  <a16:creationId xmlns:a16="http://schemas.microsoft.com/office/drawing/2014/main" id="{6D4E09EF-7E65-754C-DFCB-2210B27584AB}"/>
                </a:ext>
              </a:extLst>
            </p:cNvPr>
            <p:cNvSpPr/>
            <p:nvPr/>
          </p:nvSpPr>
          <p:spPr>
            <a:xfrm>
              <a:off x="1031953" y="2871002"/>
              <a:ext cx="63857" cy="54770"/>
            </a:xfrm>
            <a:custGeom>
              <a:avLst/>
              <a:gdLst/>
              <a:ahLst/>
              <a:cxnLst/>
              <a:rect l="l" t="t" r="r" b="b"/>
              <a:pathLst>
                <a:path w="759" h="651" extrusionOk="0">
                  <a:moveTo>
                    <a:pt x="543" y="466"/>
                  </a:moveTo>
                  <a:cubicBezTo>
                    <a:pt x="543" y="466"/>
                    <a:pt x="162" y="651"/>
                    <a:pt x="84" y="418"/>
                  </a:cubicBezTo>
                  <a:cubicBezTo>
                    <a:pt x="1" y="186"/>
                    <a:pt x="150" y="1"/>
                    <a:pt x="376" y="54"/>
                  </a:cubicBezTo>
                  <a:cubicBezTo>
                    <a:pt x="609" y="102"/>
                    <a:pt x="758" y="353"/>
                    <a:pt x="758" y="353"/>
                  </a:cubicBezTo>
                  <a:close/>
                </a:path>
              </a:pathLst>
            </a:custGeom>
            <a:solidFill>
              <a:srgbClr val="FF9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5;p18">
              <a:extLst>
                <a:ext uri="{FF2B5EF4-FFF2-40B4-BE49-F238E27FC236}">
                  <a16:creationId xmlns:a16="http://schemas.microsoft.com/office/drawing/2014/main" id="{C53CE0AE-E232-26F6-410F-4992778920C9}"/>
                </a:ext>
              </a:extLst>
            </p:cNvPr>
            <p:cNvSpPr/>
            <p:nvPr/>
          </p:nvSpPr>
          <p:spPr>
            <a:xfrm>
              <a:off x="1648741" y="3042131"/>
              <a:ext cx="202339" cy="219418"/>
            </a:xfrm>
            <a:custGeom>
              <a:avLst/>
              <a:gdLst/>
              <a:ahLst/>
              <a:cxnLst/>
              <a:rect l="l" t="t" r="r" b="b"/>
              <a:pathLst>
                <a:path w="2405" h="2608" extrusionOk="0">
                  <a:moveTo>
                    <a:pt x="1360" y="1"/>
                  </a:moveTo>
                  <a:lnTo>
                    <a:pt x="0" y="746"/>
                  </a:lnTo>
                  <a:lnTo>
                    <a:pt x="865" y="2607"/>
                  </a:lnTo>
                  <a:lnTo>
                    <a:pt x="2404" y="1713"/>
                  </a:lnTo>
                  <a:close/>
                </a:path>
              </a:pathLst>
            </a:custGeom>
            <a:solidFill>
              <a:srgbClr val="434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6;p18">
              <a:extLst>
                <a:ext uri="{FF2B5EF4-FFF2-40B4-BE49-F238E27FC236}">
                  <a16:creationId xmlns:a16="http://schemas.microsoft.com/office/drawing/2014/main" id="{32269D0D-D1BA-0393-0312-AE80055A0283}"/>
                </a:ext>
              </a:extLst>
            </p:cNvPr>
            <p:cNvSpPr/>
            <p:nvPr/>
          </p:nvSpPr>
          <p:spPr>
            <a:xfrm>
              <a:off x="663109" y="3061734"/>
              <a:ext cx="1107100" cy="707134"/>
            </a:xfrm>
            <a:custGeom>
              <a:avLst/>
              <a:gdLst/>
              <a:ahLst/>
              <a:cxnLst/>
              <a:rect l="l" t="t" r="r" b="b"/>
              <a:pathLst>
                <a:path w="13159" h="8405" extrusionOk="0">
                  <a:moveTo>
                    <a:pt x="11870" y="0"/>
                  </a:moveTo>
                  <a:lnTo>
                    <a:pt x="13159" y="2446"/>
                  </a:lnTo>
                  <a:lnTo>
                    <a:pt x="1688" y="8363"/>
                  </a:lnTo>
                  <a:cubicBezTo>
                    <a:pt x="1688" y="8363"/>
                    <a:pt x="979" y="8405"/>
                    <a:pt x="507" y="7432"/>
                  </a:cubicBezTo>
                  <a:cubicBezTo>
                    <a:pt x="0" y="6377"/>
                    <a:pt x="764" y="5882"/>
                    <a:pt x="764" y="5882"/>
                  </a:cubicBezTo>
                  <a:close/>
                </a:path>
              </a:pathLst>
            </a:custGeom>
            <a:solidFill>
              <a:srgbClr val="212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7;p18">
              <a:extLst>
                <a:ext uri="{FF2B5EF4-FFF2-40B4-BE49-F238E27FC236}">
                  <a16:creationId xmlns:a16="http://schemas.microsoft.com/office/drawing/2014/main" id="{FBB09F85-2E60-F09D-6F09-713AA5BA3204}"/>
                </a:ext>
              </a:extLst>
            </p:cNvPr>
            <p:cNvSpPr/>
            <p:nvPr/>
          </p:nvSpPr>
          <p:spPr>
            <a:xfrm>
              <a:off x="1713945" y="2258253"/>
              <a:ext cx="1242132" cy="1242637"/>
            </a:xfrm>
            <a:custGeom>
              <a:avLst/>
              <a:gdLst/>
              <a:ahLst/>
              <a:cxnLst/>
              <a:rect l="l" t="t" r="r" b="b"/>
              <a:pathLst>
                <a:path w="14764" h="14770" extrusionOk="0">
                  <a:moveTo>
                    <a:pt x="7665" y="12980"/>
                  </a:moveTo>
                  <a:cubicBezTo>
                    <a:pt x="10755" y="12825"/>
                    <a:pt x="13135" y="10188"/>
                    <a:pt x="12980" y="7099"/>
                  </a:cubicBezTo>
                  <a:cubicBezTo>
                    <a:pt x="12819" y="4009"/>
                    <a:pt x="10189" y="1629"/>
                    <a:pt x="7099" y="1790"/>
                  </a:cubicBezTo>
                  <a:cubicBezTo>
                    <a:pt x="4003" y="1945"/>
                    <a:pt x="1629" y="4582"/>
                    <a:pt x="1784" y="7671"/>
                  </a:cubicBezTo>
                  <a:cubicBezTo>
                    <a:pt x="1945" y="10761"/>
                    <a:pt x="4576" y="13135"/>
                    <a:pt x="7665" y="12980"/>
                  </a:cubicBezTo>
                  <a:close/>
                  <a:moveTo>
                    <a:pt x="7015" y="203"/>
                  </a:moveTo>
                  <a:cubicBezTo>
                    <a:pt x="10982" y="1"/>
                    <a:pt x="14358" y="3055"/>
                    <a:pt x="14561" y="7015"/>
                  </a:cubicBezTo>
                  <a:cubicBezTo>
                    <a:pt x="14764" y="10982"/>
                    <a:pt x="11716" y="14364"/>
                    <a:pt x="7749" y="14567"/>
                  </a:cubicBezTo>
                  <a:cubicBezTo>
                    <a:pt x="3782" y="14769"/>
                    <a:pt x="400" y="11715"/>
                    <a:pt x="203" y="7749"/>
                  </a:cubicBezTo>
                  <a:cubicBezTo>
                    <a:pt x="1" y="3782"/>
                    <a:pt x="3049" y="406"/>
                    <a:pt x="7015" y="203"/>
                  </a:cubicBezTo>
                  <a:close/>
                </a:path>
              </a:pathLst>
            </a:custGeom>
            <a:solidFill>
              <a:srgbClr val="373D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8;p18">
              <a:extLst>
                <a:ext uri="{FF2B5EF4-FFF2-40B4-BE49-F238E27FC236}">
                  <a16:creationId xmlns:a16="http://schemas.microsoft.com/office/drawing/2014/main" id="{2C35487F-69A8-9D63-4C55-D7850CF6F1D0}"/>
                </a:ext>
              </a:extLst>
            </p:cNvPr>
            <p:cNvSpPr/>
            <p:nvPr/>
          </p:nvSpPr>
          <p:spPr>
            <a:xfrm>
              <a:off x="1480641" y="3326168"/>
              <a:ext cx="144540" cy="119047"/>
            </a:xfrm>
            <a:custGeom>
              <a:avLst/>
              <a:gdLst/>
              <a:ahLst/>
              <a:cxnLst/>
              <a:rect l="l" t="t" r="r" b="b"/>
              <a:pathLst>
                <a:path w="1718" h="1415" extrusionOk="0">
                  <a:moveTo>
                    <a:pt x="1593" y="615"/>
                  </a:moveTo>
                  <a:cubicBezTo>
                    <a:pt x="1438" y="359"/>
                    <a:pt x="895" y="1"/>
                    <a:pt x="447" y="251"/>
                  </a:cubicBezTo>
                  <a:cubicBezTo>
                    <a:pt x="0" y="502"/>
                    <a:pt x="447" y="1414"/>
                    <a:pt x="895" y="1396"/>
                  </a:cubicBezTo>
                  <a:cubicBezTo>
                    <a:pt x="1342" y="1379"/>
                    <a:pt x="1718" y="830"/>
                    <a:pt x="1593" y="615"/>
                  </a:cubicBezTo>
                  <a:close/>
                </a:path>
              </a:pathLst>
            </a:custGeom>
            <a:solidFill>
              <a:srgbClr val="FF9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9;p18">
              <a:extLst>
                <a:ext uri="{FF2B5EF4-FFF2-40B4-BE49-F238E27FC236}">
                  <a16:creationId xmlns:a16="http://schemas.microsoft.com/office/drawing/2014/main" id="{9E4486CD-2678-BD20-6AB2-73D0C89FFC6E}"/>
                </a:ext>
              </a:extLst>
            </p:cNvPr>
            <p:cNvSpPr/>
            <p:nvPr/>
          </p:nvSpPr>
          <p:spPr>
            <a:xfrm>
              <a:off x="873360" y="3643354"/>
              <a:ext cx="133602" cy="121487"/>
            </a:xfrm>
            <a:custGeom>
              <a:avLst/>
              <a:gdLst/>
              <a:ahLst/>
              <a:cxnLst/>
              <a:rect l="l" t="t" r="r" b="b"/>
              <a:pathLst>
                <a:path w="1588" h="1444" extrusionOk="0">
                  <a:moveTo>
                    <a:pt x="72" y="680"/>
                  </a:moveTo>
                  <a:cubicBezTo>
                    <a:pt x="156" y="967"/>
                    <a:pt x="597" y="1444"/>
                    <a:pt x="1092" y="1313"/>
                  </a:cubicBezTo>
                  <a:cubicBezTo>
                    <a:pt x="1587" y="1181"/>
                    <a:pt x="1373" y="185"/>
                    <a:pt x="937" y="96"/>
                  </a:cubicBezTo>
                  <a:cubicBezTo>
                    <a:pt x="496" y="0"/>
                    <a:pt x="1" y="442"/>
                    <a:pt x="72" y="680"/>
                  </a:cubicBezTo>
                  <a:close/>
                </a:path>
              </a:pathLst>
            </a:custGeom>
            <a:solidFill>
              <a:srgbClr val="FF9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40;p18">
              <a:extLst>
                <a:ext uri="{FF2B5EF4-FFF2-40B4-BE49-F238E27FC236}">
                  <a16:creationId xmlns:a16="http://schemas.microsoft.com/office/drawing/2014/main" id="{314D1B98-0282-5A33-2C36-851D809871A2}"/>
                </a:ext>
              </a:extLst>
            </p:cNvPr>
            <p:cNvSpPr/>
            <p:nvPr/>
          </p:nvSpPr>
          <p:spPr>
            <a:xfrm>
              <a:off x="851822" y="3605241"/>
              <a:ext cx="97930" cy="114000"/>
            </a:xfrm>
            <a:custGeom>
              <a:avLst/>
              <a:gdLst/>
              <a:ahLst/>
              <a:cxnLst/>
              <a:rect l="l" t="t" r="r" b="b"/>
              <a:pathLst>
                <a:path w="1164" h="1355" extrusionOk="0">
                  <a:moveTo>
                    <a:pt x="1163" y="734"/>
                  </a:moveTo>
                  <a:lnTo>
                    <a:pt x="692" y="0"/>
                  </a:lnTo>
                  <a:lnTo>
                    <a:pt x="0" y="322"/>
                  </a:lnTo>
                  <a:cubicBezTo>
                    <a:pt x="0" y="322"/>
                    <a:pt x="275" y="931"/>
                    <a:pt x="424" y="1145"/>
                  </a:cubicBezTo>
                  <a:cubicBezTo>
                    <a:pt x="573" y="1354"/>
                    <a:pt x="1163" y="734"/>
                    <a:pt x="1163" y="734"/>
                  </a:cubicBezTo>
                  <a:close/>
                </a:path>
              </a:pathLst>
            </a:custGeom>
            <a:solidFill>
              <a:srgbClr val="FF9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41;p18">
              <a:extLst>
                <a:ext uri="{FF2B5EF4-FFF2-40B4-BE49-F238E27FC236}">
                  <a16:creationId xmlns:a16="http://schemas.microsoft.com/office/drawing/2014/main" id="{7F22ACB5-5D3B-4589-4E3B-D1BF70F4D5C8}"/>
                </a:ext>
              </a:extLst>
            </p:cNvPr>
            <p:cNvSpPr/>
            <p:nvPr/>
          </p:nvSpPr>
          <p:spPr>
            <a:xfrm>
              <a:off x="744887" y="3025557"/>
              <a:ext cx="316254" cy="646474"/>
            </a:xfrm>
            <a:custGeom>
              <a:avLst/>
              <a:gdLst/>
              <a:ahLst/>
              <a:cxnLst/>
              <a:rect l="l" t="t" r="r" b="b"/>
              <a:pathLst>
                <a:path w="3759" h="7684" extrusionOk="0">
                  <a:moveTo>
                    <a:pt x="3311" y="1"/>
                  </a:moveTo>
                  <a:cubicBezTo>
                    <a:pt x="3311" y="1"/>
                    <a:pt x="2566" y="132"/>
                    <a:pt x="1891" y="812"/>
                  </a:cubicBezTo>
                  <a:cubicBezTo>
                    <a:pt x="1211" y="1486"/>
                    <a:pt x="1" y="3866"/>
                    <a:pt x="7" y="4540"/>
                  </a:cubicBezTo>
                  <a:cubicBezTo>
                    <a:pt x="13" y="5465"/>
                    <a:pt x="1331" y="7683"/>
                    <a:pt x="1331" y="7683"/>
                  </a:cubicBezTo>
                  <a:lnTo>
                    <a:pt x="2208" y="7123"/>
                  </a:lnTo>
                  <a:cubicBezTo>
                    <a:pt x="2208" y="7123"/>
                    <a:pt x="1444" y="5471"/>
                    <a:pt x="1492" y="4564"/>
                  </a:cubicBezTo>
                  <a:cubicBezTo>
                    <a:pt x="1546" y="3651"/>
                    <a:pt x="3758" y="1784"/>
                    <a:pt x="3758" y="17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 name="Imagem 39">
            <a:extLst>
              <a:ext uri="{FF2B5EF4-FFF2-40B4-BE49-F238E27FC236}">
                <a16:creationId xmlns:a16="http://schemas.microsoft.com/office/drawing/2014/main" id="{5B796CBD-4FF5-EC2C-A976-3DF5D15A09C8}"/>
              </a:ext>
            </a:extLst>
          </p:cNvPr>
          <p:cNvPicPr>
            <a:picLocks noChangeAspect="1"/>
          </p:cNvPicPr>
          <p:nvPr/>
        </p:nvPicPr>
        <p:blipFill rotWithShape="1">
          <a:blip r:embed="rId4"/>
          <a:srcRect l="17805" r="16544"/>
          <a:stretch/>
        </p:blipFill>
        <p:spPr>
          <a:xfrm>
            <a:off x="6929998" y="2786305"/>
            <a:ext cx="1095737" cy="1028789"/>
          </a:xfrm>
          <a:prstGeom prst="flowChartConnector">
            <a:avLst/>
          </a:prstGeom>
        </p:spPr>
      </p:pic>
    </p:spTree>
    <p:extLst>
      <p:ext uri="{BB962C8B-B14F-4D97-AF65-F5344CB8AC3E}">
        <p14:creationId xmlns:p14="http://schemas.microsoft.com/office/powerpoint/2010/main" val="2214056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grpSp>
        <p:nvGrpSpPr>
          <p:cNvPr id="261" name="Agrupar 260">
            <a:extLst>
              <a:ext uri="{FF2B5EF4-FFF2-40B4-BE49-F238E27FC236}">
                <a16:creationId xmlns:a16="http://schemas.microsoft.com/office/drawing/2014/main" id="{AD79784B-1CCE-DE74-AC74-42A0656F0F12}"/>
              </a:ext>
            </a:extLst>
          </p:cNvPr>
          <p:cNvGrpSpPr/>
          <p:nvPr/>
        </p:nvGrpSpPr>
        <p:grpSpPr>
          <a:xfrm>
            <a:off x="406515" y="3416607"/>
            <a:ext cx="1522219" cy="1137398"/>
            <a:chOff x="3770416" y="3405949"/>
            <a:chExt cx="1522219" cy="1137398"/>
          </a:xfrm>
        </p:grpSpPr>
        <p:grpSp>
          <p:nvGrpSpPr>
            <p:cNvPr id="262" name="Agrupar 261">
              <a:extLst>
                <a:ext uri="{FF2B5EF4-FFF2-40B4-BE49-F238E27FC236}">
                  <a16:creationId xmlns:a16="http://schemas.microsoft.com/office/drawing/2014/main" id="{4D8D4E0E-52FF-6F79-ACD2-298D7BBAC61D}"/>
                </a:ext>
              </a:extLst>
            </p:cNvPr>
            <p:cNvGrpSpPr/>
            <p:nvPr/>
          </p:nvGrpSpPr>
          <p:grpSpPr>
            <a:xfrm>
              <a:off x="3770416" y="3405949"/>
              <a:ext cx="1522219" cy="1137398"/>
              <a:chOff x="3770416" y="3405949"/>
              <a:chExt cx="1522219" cy="1137398"/>
            </a:xfrm>
          </p:grpSpPr>
          <p:sp>
            <p:nvSpPr>
              <p:cNvPr id="264" name="Google Shape;2270;p36">
                <a:extLst>
                  <a:ext uri="{FF2B5EF4-FFF2-40B4-BE49-F238E27FC236}">
                    <a16:creationId xmlns:a16="http://schemas.microsoft.com/office/drawing/2014/main" id="{51937C8E-0DB5-5B71-6507-DB9D312A8A99}"/>
                  </a:ext>
                </a:extLst>
              </p:cNvPr>
              <p:cNvSpPr/>
              <p:nvPr/>
            </p:nvSpPr>
            <p:spPr>
              <a:xfrm>
                <a:off x="3991750" y="4490401"/>
                <a:ext cx="1138608" cy="52946"/>
              </a:xfrm>
              <a:custGeom>
                <a:avLst/>
                <a:gdLst/>
                <a:ahLst/>
                <a:cxnLst/>
                <a:rect l="l" t="t" r="r" b="b"/>
                <a:pathLst>
                  <a:path w="20860" h="1105" extrusionOk="0">
                    <a:moveTo>
                      <a:pt x="10430" y="1"/>
                    </a:moveTo>
                    <a:cubicBezTo>
                      <a:pt x="4669" y="1"/>
                      <a:pt x="0" y="249"/>
                      <a:pt x="0" y="553"/>
                    </a:cubicBezTo>
                    <a:cubicBezTo>
                      <a:pt x="0" y="857"/>
                      <a:pt x="4669" y="1105"/>
                      <a:pt x="10430" y="1105"/>
                    </a:cubicBezTo>
                    <a:cubicBezTo>
                      <a:pt x="16191" y="1105"/>
                      <a:pt x="20859" y="857"/>
                      <a:pt x="20859" y="553"/>
                    </a:cubicBezTo>
                    <a:cubicBezTo>
                      <a:pt x="20859" y="249"/>
                      <a:pt x="16191" y="1"/>
                      <a:pt x="10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271;p36">
                <a:extLst>
                  <a:ext uri="{FF2B5EF4-FFF2-40B4-BE49-F238E27FC236}">
                    <a16:creationId xmlns:a16="http://schemas.microsoft.com/office/drawing/2014/main" id="{4B5D06A5-5838-CBA7-F7FF-1963D8AA247E}"/>
                  </a:ext>
                </a:extLst>
              </p:cNvPr>
              <p:cNvSpPr/>
              <p:nvPr/>
            </p:nvSpPr>
            <p:spPr>
              <a:xfrm>
                <a:off x="4359695" y="4294814"/>
                <a:ext cx="343984" cy="171919"/>
              </a:xfrm>
              <a:custGeom>
                <a:avLst/>
                <a:gdLst/>
                <a:ahLst/>
                <a:cxnLst/>
                <a:rect l="l" t="t" r="r" b="b"/>
                <a:pathLst>
                  <a:path w="6302" h="3588" extrusionOk="0">
                    <a:moveTo>
                      <a:pt x="456" y="0"/>
                    </a:moveTo>
                    <a:lnTo>
                      <a:pt x="254" y="2726"/>
                    </a:lnTo>
                    <a:cubicBezTo>
                      <a:pt x="231" y="3030"/>
                      <a:pt x="141" y="3323"/>
                      <a:pt x="0" y="3587"/>
                    </a:cubicBezTo>
                    <a:lnTo>
                      <a:pt x="6302" y="3587"/>
                    </a:lnTo>
                    <a:cubicBezTo>
                      <a:pt x="6150" y="3317"/>
                      <a:pt x="6060" y="3019"/>
                      <a:pt x="6037" y="2709"/>
                    </a:cubicBezTo>
                    <a:lnTo>
                      <a:pt x="583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272;p36">
                <a:extLst>
                  <a:ext uri="{FF2B5EF4-FFF2-40B4-BE49-F238E27FC236}">
                    <a16:creationId xmlns:a16="http://schemas.microsoft.com/office/drawing/2014/main" id="{082EA6BA-4AF1-D884-8FF7-890F62FC7712}"/>
                  </a:ext>
                </a:extLst>
              </p:cNvPr>
              <p:cNvSpPr/>
              <p:nvPr/>
            </p:nvSpPr>
            <p:spPr>
              <a:xfrm>
                <a:off x="4286826" y="4466684"/>
                <a:ext cx="489722" cy="48059"/>
              </a:xfrm>
              <a:custGeom>
                <a:avLst/>
                <a:gdLst/>
                <a:ahLst/>
                <a:cxnLst/>
                <a:rect l="l" t="t" r="r" b="b"/>
                <a:pathLst>
                  <a:path w="8972" h="1003" extrusionOk="0">
                    <a:moveTo>
                      <a:pt x="203" y="0"/>
                    </a:moveTo>
                    <a:cubicBezTo>
                      <a:pt x="91" y="0"/>
                      <a:pt x="0" y="90"/>
                      <a:pt x="0" y="203"/>
                    </a:cubicBezTo>
                    <a:lnTo>
                      <a:pt x="0" y="800"/>
                    </a:lnTo>
                    <a:cubicBezTo>
                      <a:pt x="0" y="913"/>
                      <a:pt x="91" y="1003"/>
                      <a:pt x="203" y="1003"/>
                    </a:cubicBezTo>
                    <a:lnTo>
                      <a:pt x="8769" y="1003"/>
                    </a:lnTo>
                    <a:cubicBezTo>
                      <a:pt x="8881" y="1003"/>
                      <a:pt x="8971" y="913"/>
                      <a:pt x="8971" y="800"/>
                    </a:cubicBezTo>
                    <a:lnTo>
                      <a:pt x="8971" y="203"/>
                    </a:lnTo>
                    <a:cubicBezTo>
                      <a:pt x="8971" y="90"/>
                      <a:pt x="8881" y="0"/>
                      <a:pt x="8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273;p36">
                <a:extLst>
                  <a:ext uri="{FF2B5EF4-FFF2-40B4-BE49-F238E27FC236}">
                    <a16:creationId xmlns:a16="http://schemas.microsoft.com/office/drawing/2014/main" id="{EB73F3CC-8594-EC8B-0E14-46AAEA657CAD}"/>
                  </a:ext>
                </a:extLst>
              </p:cNvPr>
              <p:cNvSpPr/>
              <p:nvPr/>
            </p:nvSpPr>
            <p:spPr>
              <a:xfrm>
                <a:off x="3770416" y="4202243"/>
                <a:ext cx="1521291" cy="124962"/>
              </a:xfrm>
              <a:custGeom>
                <a:avLst/>
                <a:gdLst/>
                <a:ahLst/>
                <a:cxnLst/>
                <a:rect l="l" t="t" r="r" b="b"/>
                <a:pathLst>
                  <a:path w="27871" h="2608" extrusionOk="0">
                    <a:moveTo>
                      <a:pt x="0" y="0"/>
                    </a:moveTo>
                    <a:lnTo>
                      <a:pt x="0" y="1729"/>
                    </a:lnTo>
                    <a:cubicBezTo>
                      <a:pt x="0" y="2214"/>
                      <a:pt x="395" y="2608"/>
                      <a:pt x="879" y="2608"/>
                    </a:cubicBezTo>
                    <a:lnTo>
                      <a:pt x="26998" y="2608"/>
                    </a:lnTo>
                    <a:cubicBezTo>
                      <a:pt x="27482" y="2608"/>
                      <a:pt x="27871" y="2214"/>
                      <a:pt x="27871" y="1729"/>
                    </a:cubicBezTo>
                    <a:lnTo>
                      <a:pt x="2787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274;p36">
                <a:extLst>
                  <a:ext uri="{FF2B5EF4-FFF2-40B4-BE49-F238E27FC236}">
                    <a16:creationId xmlns:a16="http://schemas.microsoft.com/office/drawing/2014/main" id="{20D8E9F9-A0AB-B5F8-B0BC-6472A0A1CB0F}"/>
                  </a:ext>
                </a:extLst>
              </p:cNvPr>
              <p:cNvSpPr/>
              <p:nvPr/>
            </p:nvSpPr>
            <p:spPr>
              <a:xfrm>
                <a:off x="3771344" y="3405949"/>
                <a:ext cx="1521291" cy="795243"/>
              </a:xfrm>
              <a:custGeom>
                <a:avLst/>
                <a:gdLst/>
                <a:ahLst/>
                <a:cxnLst/>
                <a:rect l="l" t="t" r="r" b="b"/>
                <a:pathLst>
                  <a:path w="27871" h="16597" extrusionOk="0">
                    <a:moveTo>
                      <a:pt x="873" y="1"/>
                    </a:moveTo>
                    <a:cubicBezTo>
                      <a:pt x="389" y="1"/>
                      <a:pt x="0" y="395"/>
                      <a:pt x="0" y="879"/>
                    </a:cubicBezTo>
                    <a:lnTo>
                      <a:pt x="0" y="16597"/>
                    </a:lnTo>
                    <a:lnTo>
                      <a:pt x="27871" y="16597"/>
                    </a:lnTo>
                    <a:lnTo>
                      <a:pt x="27871" y="879"/>
                    </a:lnTo>
                    <a:cubicBezTo>
                      <a:pt x="27871" y="395"/>
                      <a:pt x="27477" y="1"/>
                      <a:pt x="2699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63" name="Imagem 262">
              <a:hlinkClick r:id="rId3"/>
              <a:extLst>
                <a:ext uri="{FF2B5EF4-FFF2-40B4-BE49-F238E27FC236}">
                  <a16:creationId xmlns:a16="http://schemas.microsoft.com/office/drawing/2014/main" id="{01B55431-5224-018E-1F5A-D7C13A359B78}"/>
                </a:ext>
              </a:extLst>
            </p:cNvPr>
            <p:cNvPicPr>
              <a:picLocks noChangeAspect="1"/>
            </p:cNvPicPr>
            <p:nvPr/>
          </p:nvPicPr>
          <p:blipFill>
            <a:blip r:embed="rId4"/>
            <a:stretch>
              <a:fillRect/>
            </a:stretch>
          </p:blipFill>
          <p:spPr>
            <a:xfrm>
              <a:off x="3896347" y="3490585"/>
              <a:ext cx="1284811" cy="625969"/>
            </a:xfrm>
            <a:prstGeom prst="rect">
              <a:avLst/>
            </a:prstGeom>
          </p:spPr>
        </p:pic>
      </p:grpSp>
      <p:sp>
        <p:nvSpPr>
          <p:cNvPr id="2268" name="Google Shape;2268;p36"/>
          <p:cNvSpPr txBox="1">
            <a:spLocks noGrp="1"/>
          </p:cNvSpPr>
          <p:nvPr>
            <p:ph type="title"/>
          </p:nvPr>
        </p:nvSpPr>
        <p:spPr>
          <a:xfrm>
            <a:off x="298415" y="217963"/>
            <a:ext cx="82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rgbClr val="115F8A"/>
                </a:solidFill>
                <a:latin typeface="Montserrat ExtraBold" panose="00000900000000000000" pitchFamily="2" charset="0"/>
              </a:rPr>
              <a:t>PIPELINE DO PROJETO</a:t>
            </a:r>
            <a:endParaRPr sz="3200" dirty="0">
              <a:solidFill>
                <a:srgbClr val="115F8A"/>
              </a:solidFill>
              <a:latin typeface="Montserrat ExtraBold" panose="00000900000000000000" pitchFamily="2" charset="0"/>
            </a:endParaRPr>
          </a:p>
        </p:txBody>
      </p:sp>
      <p:sp>
        <p:nvSpPr>
          <p:cNvPr id="259" name="Google Shape;2798;p42">
            <a:extLst>
              <a:ext uri="{FF2B5EF4-FFF2-40B4-BE49-F238E27FC236}">
                <a16:creationId xmlns:a16="http://schemas.microsoft.com/office/drawing/2014/main" id="{CC607466-B62D-9B5A-E481-7977CA20F8F9}"/>
              </a:ext>
            </a:extLst>
          </p:cNvPr>
          <p:cNvSpPr/>
          <p:nvPr/>
        </p:nvSpPr>
        <p:spPr>
          <a:xfrm>
            <a:off x="410343" y="2207828"/>
            <a:ext cx="8229600" cy="451397"/>
          </a:xfrm>
          <a:prstGeom prst="rightArrow">
            <a:avLst>
              <a:gd name="adj1" fmla="val 100000"/>
              <a:gd name="adj2" fmla="val 31248"/>
            </a:avLst>
          </a:prstGeom>
          <a:solidFill>
            <a:srgbClr val="5CC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7" name="Google Shape;2237;p36"/>
          <p:cNvGrpSpPr/>
          <p:nvPr/>
        </p:nvGrpSpPr>
        <p:grpSpPr>
          <a:xfrm>
            <a:off x="258511" y="1229350"/>
            <a:ext cx="1315200" cy="1473310"/>
            <a:chOff x="310550" y="1667965"/>
            <a:chExt cx="1315200" cy="1473310"/>
          </a:xfrm>
        </p:grpSpPr>
        <p:sp>
          <p:nvSpPr>
            <p:cNvPr id="2241" name="Google Shape;2241;p36"/>
            <p:cNvSpPr txBox="1"/>
            <p:nvPr/>
          </p:nvSpPr>
          <p:spPr>
            <a:xfrm>
              <a:off x="340881" y="2192636"/>
              <a:ext cx="1254538"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OpenEHR</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2242" name="Google Shape;2242;p36"/>
            <p:cNvSpPr txBox="1"/>
            <p:nvPr/>
          </p:nvSpPr>
          <p:spPr>
            <a:xfrm>
              <a:off x="310550" y="1667965"/>
              <a:ext cx="1315200" cy="4667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Modelação do Template</a:t>
              </a:r>
              <a:endParaRPr sz="1200" dirty="0">
                <a:latin typeface="Roboto"/>
                <a:ea typeface="Roboto"/>
                <a:cs typeface="Roboto"/>
                <a:sym typeface="Roboto"/>
              </a:endParaRPr>
            </a:p>
          </p:txBody>
        </p:sp>
        <p:sp>
          <p:nvSpPr>
            <p:cNvPr id="2240" name="Google Shape;2240;p36"/>
            <p:cNvSpPr/>
            <p:nvPr/>
          </p:nvSpPr>
          <p:spPr>
            <a:xfrm>
              <a:off x="682788"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a:t>
              </a:r>
              <a:endParaRPr>
                <a:solidFill>
                  <a:schemeClr val="lt1"/>
                </a:solidFill>
              </a:endParaRPr>
            </a:p>
          </p:txBody>
        </p:sp>
      </p:grpSp>
      <p:grpSp>
        <p:nvGrpSpPr>
          <p:cNvPr id="2243" name="Google Shape;2243;p36"/>
          <p:cNvGrpSpPr/>
          <p:nvPr/>
        </p:nvGrpSpPr>
        <p:grpSpPr>
          <a:xfrm>
            <a:off x="1552980" y="1056216"/>
            <a:ext cx="1619125" cy="1646444"/>
            <a:chOff x="1605932" y="1494831"/>
            <a:chExt cx="1619125" cy="1646444"/>
          </a:xfrm>
        </p:grpSpPr>
        <p:sp>
          <p:nvSpPr>
            <p:cNvPr id="2245" name="Google Shape;2245;p36"/>
            <p:cNvSpPr/>
            <p:nvPr/>
          </p:nvSpPr>
          <p:spPr>
            <a:xfrm>
              <a:off x="2123875"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2</a:t>
              </a:r>
              <a:endParaRPr>
                <a:solidFill>
                  <a:schemeClr val="lt1"/>
                </a:solidFill>
              </a:endParaRPr>
            </a:p>
          </p:txBody>
        </p:sp>
        <p:sp>
          <p:nvSpPr>
            <p:cNvPr id="2246" name="Google Shape;2246;p36"/>
            <p:cNvSpPr txBox="1"/>
            <p:nvPr/>
          </p:nvSpPr>
          <p:spPr>
            <a:xfrm>
              <a:off x="1752638" y="2187650"/>
              <a:ext cx="1313374" cy="348600"/>
            </a:xfrm>
            <a:prstGeom prst="rect">
              <a:avLst/>
            </a:prstGeom>
            <a:noFill/>
            <a:ln>
              <a:noFill/>
            </a:ln>
          </p:spPr>
          <p:txBody>
            <a:bodyPr spcFirstLastPara="1" wrap="square" lIns="91425" tIns="91425" rIns="91425" bIns="91425" anchor="ctr" anchorCtr="0">
              <a:noAutofit/>
            </a:bodyPr>
            <a:lstStyle/>
            <a:p>
              <a:pPr algn="ctr">
                <a:buClr>
                  <a:schemeClr val="dk1"/>
                </a:buClr>
                <a:buSzPts val="1100"/>
              </a:pPr>
              <a:r>
                <a:rPr lang="en" sz="1600" b="1" dirty="0">
                  <a:solidFill>
                    <a:srgbClr val="434343"/>
                  </a:solidFill>
                  <a:latin typeface="Montserrat ExtraBold" panose="00000900000000000000" pitchFamily="2" charset="0"/>
                  <a:sym typeface="Fira Sans Extra Condensed"/>
                </a:rPr>
                <a:t>MongoDB</a:t>
              </a:r>
              <a:endParaRPr sz="1600" b="1" dirty="0">
                <a:solidFill>
                  <a:srgbClr val="434343"/>
                </a:solidFill>
                <a:latin typeface="Montserrat ExtraBold" panose="00000900000000000000" pitchFamily="2" charset="0"/>
                <a:sym typeface="Fira Sans Extra Condensed"/>
              </a:endParaRPr>
            </a:p>
          </p:txBody>
        </p:sp>
        <p:sp>
          <p:nvSpPr>
            <p:cNvPr id="2247" name="Google Shape;2247;p36"/>
            <p:cNvSpPr txBox="1"/>
            <p:nvPr/>
          </p:nvSpPr>
          <p:spPr>
            <a:xfrm>
              <a:off x="1605932" y="1494831"/>
              <a:ext cx="1619125" cy="68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Mapeamento dos dados com os campos do template</a:t>
              </a:r>
              <a:endParaRPr sz="1200" dirty="0">
                <a:solidFill>
                  <a:srgbClr val="000000"/>
                </a:solidFill>
                <a:latin typeface="Roboto"/>
                <a:ea typeface="Roboto"/>
                <a:cs typeface="Roboto"/>
                <a:sym typeface="Roboto"/>
              </a:endParaRPr>
            </a:p>
          </p:txBody>
        </p:sp>
      </p:grpSp>
      <p:grpSp>
        <p:nvGrpSpPr>
          <p:cNvPr id="2248" name="Google Shape;2248;p36"/>
          <p:cNvGrpSpPr/>
          <p:nvPr/>
        </p:nvGrpSpPr>
        <p:grpSpPr>
          <a:xfrm>
            <a:off x="3136769" y="1229350"/>
            <a:ext cx="1321874" cy="1473310"/>
            <a:chOff x="3188808" y="1667965"/>
            <a:chExt cx="1321874" cy="1473310"/>
          </a:xfrm>
        </p:grpSpPr>
        <p:sp>
          <p:nvSpPr>
            <p:cNvPr id="2250" name="Google Shape;2250;p36"/>
            <p:cNvSpPr/>
            <p:nvPr/>
          </p:nvSpPr>
          <p:spPr>
            <a:xfrm>
              <a:off x="3565050"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3</a:t>
              </a:r>
              <a:endParaRPr>
                <a:solidFill>
                  <a:schemeClr val="lt1"/>
                </a:solidFill>
              </a:endParaRPr>
            </a:p>
          </p:txBody>
        </p:sp>
        <p:sp>
          <p:nvSpPr>
            <p:cNvPr id="2251" name="Google Shape;2251;p36"/>
            <p:cNvSpPr txBox="1"/>
            <p:nvPr/>
          </p:nvSpPr>
          <p:spPr>
            <a:xfrm>
              <a:off x="3188808" y="2187650"/>
              <a:ext cx="1316113" cy="348600"/>
            </a:xfrm>
            <a:prstGeom prst="rect">
              <a:avLst/>
            </a:prstGeom>
            <a:noFill/>
            <a:ln>
              <a:noFill/>
            </a:ln>
          </p:spPr>
          <p:txBody>
            <a:bodyPr spcFirstLastPara="1" wrap="square" lIns="91425" tIns="91425" rIns="91425" bIns="91425" anchor="ctr" anchorCtr="0">
              <a:noAutofit/>
            </a:bodyPr>
            <a:lstStyle/>
            <a:p>
              <a:pPr marL="0" lvl="0" indent="0" algn="ctr">
                <a:buClr>
                  <a:schemeClr val="dk1"/>
                </a:buClr>
                <a:buSzPts val="1100"/>
                <a:buFont typeface="Arial"/>
                <a:buNone/>
              </a:pPr>
              <a:r>
                <a:rPr lang="en" sz="1600" b="1" dirty="0">
                  <a:solidFill>
                    <a:srgbClr val="434343"/>
                  </a:solidFill>
                  <a:latin typeface="Montserrat ExtraBold" panose="00000900000000000000" pitchFamily="2" charset="0"/>
                  <a:sym typeface="Fira Sans Extra Condensed"/>
                </a:rPr>
                <a:t>MongoDB</a:t>
              </a:r>
              <a:endParaRPr sz="1600" b="1" dirty="0">
                <a:solidFill>
                  <a:srgbClr val="434343"/>
                </a:solidFill>
                <a:latin typeface="Montserrat ExtraBold" panose="00000900000000000000" pitchFamily="2" charset="0"/>
                <a:sym typeface="Fira Sans Extra Condensed"/>
              </a:endParaRPr>
            </a:p>
          </p:txBody>
        </p:sp>
        <p:sp>
          <p:nvSpPr>
            <p:cNvPr id="2252" name="Google Shape;2252;p36"/>
            <p:cNvSpPr txBox="1"/>
            <p:nvPr/>
          </p:nvSpPr>
          <p:spPr>
            <a:xfrm>
              <a:off x="3195482" y="1667965"/>
              <a:ext cx="1315200" cy="51978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Povoamento da Base de dados</a:t>
              </a:r>
              <a:endParaRPr sz="1200" dirty="0">
                <a:latin typeface="Roboto"/>
                <a:ea typeface="Roboto"/>
                <a:cs typeface="Roboto"/>
                <a:sym typeface="Roboto"/>
              </a:endParaRPr>
            </a:p>
          </p:txBody>
        </p:sp>
      </p:grpSp>
      <p:grpSp>
        <p:nvGrpSpPr>
          <p:cNvPr id="2253" name="Google Shape;2253;p36"/>
          <p:cNvGrpSpPr/>
          <p:nvPr/>
        </p:nvGrpSpPr>
        <p:grpSpPr>
          <a:xfrm>
            <a:off x="4582949" y="1211709"/>
            <a:ext cx="1315200" cy="1491678"/>
            <a:chOff x="4634672" y="1649597"/>
            <a:chExt cx="1315200" cy="1491678"/>
          </a:xfrm>
        </p:grpSpPr>
        <p:sp>
          <p:nvSpPr>
            <p:cNvPr id="2255" name="Google Shape;2255;p36"/>
            <p:cNvSpPr/>
            <p:nvPr/>
          </p:nvSpPr>
          <p:spPr>
            <a:xfrm>
              <a:off x="5006225"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4</a:t>
              </a:r>
              <a:endParaRPr>
                <a:solidFill>
                  <a:schemeClr val="lt1"/>
                </a:solidFill>
              </a:endParaRPr>
            </a:p>
          </p:txBody>
        </p:sp>
        <p:sp>
          <p:nvSpPr>
            <p:cNvPr id="2256" name="Google Shape;2256;p36"/>
            <p:cNvSpPr txBox="1"/>
            <p:nvPr/>
          </p:nvSpPr>
          <p:spPr>
            <a:xfrm>
              <a:off x="4762787" y="2187650"/>
              <a:ext cx="1059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MySQL</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2257" name="Google Shape;2257;p36"/>
            <p:cNvSpPr txBox="1"/>
            <p:nvPr/>
          </p:nvSpPr>
          <p:spPr>
            <a:xfrm>
              <a:off x="4634672" y="1649597"/>
              <a:ext cx="1315200" cy="46878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Modelação do Data Warehouse</a:t>
              </a:r>
              <a:endParaRPr sz="1200" dirty="0">
                <a:latin typeface="Roboto"/>
                <a:ea typeface="Roboto"/>
                <a:cs typeface="Roboto"/>
                <a:sym typeface="Roboto"/>
              </a:endParaRPr>
            </a:p>
          </p:txBody>
        </p:sp>
      </p:grpSp>
      <p:grpSp>
        <p:nvGrpSpPr>
          <p:cNvPr id="2258" name="Google Shape;2258;p36"/>
          <p:cNvGrpSpPr/>
          <p:nvPr/>
        </p:nvGrpSpPr>
        <p:grpSpPr>
          <a:xfrm>
            <a:off x="6024124" y="1211709"/>
            <a:ext cx="1315200" cy="1490951"/>
            <a:chOff x="6076163" y="1650324"/>
            <a:chExt cx="1315200" cy="1490951"/>
          </a:xfrm>
        </p:grpSpPr>
        <p:sp>
          <p:nvSpPr>
            <p:cNvPr id="2260" name="Google Shape;2260;p36"/>
            <p:cNvSpPr/>
            <p:nvPr/>
          </p:nvSpPr>
          <p:spPr>
            <a:xfrm>
              <a:off x="6447400"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5</a:t>
              </a:r>
              <a:endParaRPr>
                <a:solidFill>
                  <a:schemeClr val="lt1"/>
                </a:solidFill>
              </a:endParaRPr>
            </a:p>
          </p:txBody>
        </p:sp>
        <p:sp>
          <p:nvSpPr>
            <p:cNvPr id="2262" name="Google Shape;2262;p36"/>
            <p:cNvSpPr txBox="1"/>
            <p:nvPr/>
          </p:nvSpPr>
          <p:spPr>
            <a:xfrm>
              <a:off x="6076163" y="1650324"/>
              <a:ext cx="1315200" cy="53742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Povoamento do Data Warehouse</a:t>
              </a:r>
              <a:endParaRPr sz="1200" dirty="0">
                <a:solidFill>
                  <a:srgbClr val="000000"/>
                </a:solidFill>
                <a:latin typeface="Roboto"/>
                <a:ea typeface="Roboto"/>
                <a:cs typeface="Roboto"/>
                <a:sym typeface="Roboto"/>
              </a:endParaRPr>
            </a:p>
          </p:txBody>
        </p:sp>
      </p:grpSp>
      <p:grpSp>
        <p:nvGrpSpPr>
          <p:cNvPr id="2263" name="Google Shape;2263;p36"/>
          <p:cNvGrpSpPr/>
          <p:nvPr/>
        </p:nvGrpSpPr>
        <p:grpSpPr>
          <a:xfrm>
            <a:off x="7248994" y="1406252"/>
            <a:ext cx="1747784" cy="1296408"/>
            <a:chOff x="7301033" y="1844867"/>
            <a:chExt cx="1747784" cy="1296408"/>
          </a:xfrm>
        </p:grpSpPr>
        <p:sp>
          <p:nvSpPr>
            <p:cNvPr id="2265" name="Google Shape;2265;p36"/>
            <p:cNvSpPr/>
            <p:nvPr/>
          </p:nvSpPr>
          <p:spPr>
            <a:xfrm>
              <a:off x="7888575"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6</a:t>
              </a:r>
              <a:endParaRPr>
                <a:solidFill>
                  <a:schemeClr val="lt1"/>
                </a:solidFill>
              </a:endParaRPr>
            </a:p>
          </p:txBody>
        </p:sp>
        <p:sp>
          <p:nvSpPr>
            <p:cNvPr id="2267" name="Google Shape;2267;p36"/>
            <p:cNvSpPr txBox="1"/>
            <p:nvPr/>
          </p:nvSpPr>
          <p:spPr>
            <a:xfrm>
              <a:off x="7301033" y="1844867"/>
              <a:ext cx="1747784" cy="68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Construção de Indicadores relativos ao UNHS</a:t>
              </a:r>
              <a:endParaRPr sz="1200" dirty="0">
                <a:latin typeface="Roboto"/>
                <a:ea typeface="Roboto"/>
                <a:cs typeface="Roboto"/>
                <a:sym typeface="Roboto"/>
              </a:endParaRPr>
            </a:p>
          </p:txBody>
        </p:sp>
      </p:grpSp>
      <p:sp>
        <p:nvSpPr>
          <p:cNvPr id="2239" name="Google Shape;2239;p36"/>
          <p:cNvSpPr/>
          <p:nvPr/>
        </p:nvSpPr>
        <p:spPr>
          <a:xfrm>
            <a:off x="4233611" y="3153010"/>
            <a:ext cx="572700" cy="5727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148" name="Google Shape;2270;p36">
            <a:extLst>
              <a:ext uri="{FF2B5EF4-FFF2-40B4-BE49-F238E27FC236}">
                <a16:creationId xmlns:a16="http://schemas.microsoft.com/office/drawing/2014/main" id="{1937530A-974B-DE80-A17C-8A0AC41CF1AC}"/>
              </a:ext>
            </a:extLst>
          </p:cNvPr>
          <p:cNvSpPr/>
          <p:nvPr/>
        </p:nvSpPr>
        <p:spPr>
          <a:xfrm>
            <a:off x="3991750" y="4490401"/>
            <a:ext cx="1138608" cy="52946"/>
          </a:xfrm>
          <a:custGeom>
            <a:avLst/>
            <a:gdLst/>
            <a:ahLst/>
            <a:cxnLst/>
            <a:rect l="l" t="t" r="r" b="b"/>
            <a:pathLst>
              <a:path w="20860" h="1105" extrusionOk="0">
                <a:moveTo>
                  <a:pt x="10430" y="1"/>
                </a:moveTo>
                <a:cubicBezTo>
                  <a:pt x="4669" y="1"/>
                  <a:pt x="0" y="249"/>
                  <a:pt x="0" y="553"/>
                </a:cubicBezTo>
                <a:cubicBezTo>
                  <a:pt x="0" y="857"/>
                  <a:pt x="4669" y="1105"/>
                  <a:pt x="10430" y="1105"/>
                </a:cubicBezTo>
                <a:cubicBezTo>
                  <a:pt x="16191" y="1105"/>
                  <a:pt x="20859" y="857"/>
                  <a:pt x="20859" y="553"/>
                </a:cubicBezTo>
                <a:cubicBezTo>
                  <a:pt x="20859" y="249"/>
                  <a:pt x="16191" y="1"/>
                  <a:pt x="10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271;p36">
            <a:extLst>
              <a:ext uri="{FF2B5EF4-FFF2-40B4-BE49-F238E27FC236}">
                <a16:creationId xmlns:a16="http://schemas.microsoft.com/office/drawing/2014/main" id="{60FCD2A3-4B1D-42FA-2A74-7E019FC6C52A}"/>
              </a:ext>
            </a:extLst>
          </p:cNvPr>
          <p:cNvSpPr/>
          <p:nvPr/>
        </p:nvSpPr>
        <p:spPr>
          <a:xfrm>
            <a:off x="4359695" y="4294814"/>
            <a:ext cx="343984" cy="171919"/>
          </a:xfrm>
          <a:custGeom>
            <a:avLst/>
            <a:gdLst/>
            <a:ahLst/>
            <a:cxnLst/>
            <a:rect l="l" t="t" r="r" b="b"/>
            <a:pathLst>
              <a:path w="6302" h="3588" extrusionOk="0">
                <a:moveTo>
                  <a:pt x="456" y="0"/>
                </a:moveTo>
                <a:lnTo>
                  <a:pt x="254" y="2726"/>
                </a:lnTo>
                <a:cubicBezTo>
                  <a:pt x="231" y="3030"/>
                  <a:pt x="141" y="3323"/>
                  <a:pt x="0" y="3587"/>
                </a:cubicBezTo>
                <a:lnTo>
                  <a:pt x="6302" y="3587"/>
                </a:lnTo>
                <a:cubicBezTo>
                  <a:pt x="6150" y="3317"/>
                  <a:pt x="6060" y="3019"/>
                  <a:pt x="6037" y="2709"/>
                </a:cubicBezTo>
                <a:lnTo>
                  <a:pt x="583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272;p36">
            <a:extLst>
              <a:ext uri="{FF2B5EF4-FFF2-40B4-BE49-F238E27FC236}">
                <a16:creationId xmlns:a16="http://schemas.microsoft.com/office/drawing/2014/main" id="{1E04EA6E-E8B6-80DD-5A14-F3FD5AE722C9}"/>
              </a:ext>
            </a:extLst>
          </p:cNvPr>
          <p:cNvSpPr/>
          <p:nvPr/>
        </p:nvSpPr>
        <p:spPr>
          <a:xfrm>
            <a:off x="4286826" y="4466684"/>
            <a:ext cx="489722" cy="48059"/>
          </a:xfrm>
          <a:custGeom>
            <a:avLst/>
            <a:gdLst/>
            <a:ahLst/>
            <a:cxnLst/>
            <a:rect l="l" t="t" r="r" b="b"/>
            <a:pathLst>
              <a:path w="8972" h="1003" extrusionOk="0">
                <a:moveTo>
                  <a:pt x="203" y="0"/>
                </a:moveTo>
                <a:cubicBezTo>
                  <a:pt x="91" y="0"/>
                  <a:pt x="0" y="90"/>
                  <a:pt x="0" y="203"/>
                </a:cubicBezTo>
                <a:lnTo>
                  <a:pt x="0" y="800"/>
                </a:lnTo>
                <a:cubicBezTo>
                  <a:pt x="0" y="913"/>
                  <a:pt x="91" y="1003"/>
                  <a:pt x="203" y="1003"/>
                </a:cubicBezTo>
                <a:lnTo>
                  <a:pt x="8769" y="1003"/>
                </a:lnTo>
                <a:cubicBezTo>
                  <a:pt x="8881" y="1003"/>
                  <a:pt x="8971" y="913"/>
                  <a:pt x="8971" y="800"/>
                </a:cubicBezTo>
                <a:lnTo>
                  <a:pt x="8971" y="203"/>
                </a:lnTo>
                <a:cubicBezTo>
                  <a:pt x="8971" y="90"/>
                  <a:pt x="8881" y="0"/>
                  <a:pt x="8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273;p36">
            <a:extLst>
              <a:ext uri="{FF2B5EF4-FFF2-40B4-BE49-F238E27FC236}">
                <a16:creationId xmlns:a16="http://schemas.microsoft.com/office/drawing/2014/main" id="{5CA31489-A3B4-1E62-C1F0-BFA2E19E6D36}"/>
              </a:ext>
            </a:extLst>
          </p:cNvPr>
          <p:cNvSpPr/>
          <p:nvPr/>
        </p:nvSpPr>
        <p:spPr>
          <a:xfrm>
            <a:off x="3770416" y="4202243"/>
            <a:ext cx="1521291" cy="124962"/>
          </a:xfrm>
          <a:custGeom>
            <a:avLst/>
            <a:gdLst/>
            <a:ahLst/>
            <a:cxnLst/>
            <a:rect l="l" t="t" r="r" b="b"/>
            <a:pathLst>
              <a:path w="27871" h="2608" extrusionOk="0">
                <a:moveTo>
                  <a:pt x="0" y="0"/>
                </a:moveTo>
                <a:lnTo>
                  <a:pt x="0" y="1729"/>
                </a:lnTo>
                <a:cubicBezTo>
                  <a:pt x="0" y="2214"/>
                  <a:pt x="395" y="2608"/>
                  <a:pt x="879" y="2608"/>
                </a:cubicBezTo>
                <a:lnTo>
                  <a:pt x="26998" y="2608"/>
                </a:lnTo>
                <a:cubicBezTo>
                  <a:pt x="27482" y="2608"/>
                  <a:pt x="27871" y="2214"/>
                  <a:pt x="27871" y="1729"/>
                </a:cubicBezTo>
                <a:lnTo>
                  <a:pt x="2787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2274;p36">
            <a:extLst>
              <a:ext uri="{FF2B5EF4-FFF2-40B4-BE49-F238E27FC236}">
                <a16:creationId xmlns:a16="http://schemas.microsoft.com/office/drawing/2014/main" id="{CE800E2D-40D3-7644-07DD-5AC988F191F0}"/>
              </a:ext>
            </a:extLst>
          </p:cNvPr>
          <p:cNvSpPr/>
          <p:nvPr/>
        </p:nvSpPr>
        <p:spPr>
          <a:xfrm>
            <a:off x="3771344" y="3405949"/>
            <a:ext cx="1521291" cy="795243"/>
          </a:xfrm>
          <a:custGeom>
            <a:avLst/>
            <a:gdLst/>
            <a:ahLst/>
            <a:cxnLst/>
            <a:rect l="l" t="t" r="r" b="b"/>
            <a:pathLst>
              <a:path w="27871" h="16597" extrusionOk="0">
                <a:moveTo>
                  <a:pt x="873" y="1"/>
                </a:moveTo>
                <a:cubicBezTo>
                  <a:pt x="389" y="1"/>
                  <a:pt x="0" y="395"/>
                  <a:pt x="0" y="879"/>
                </a:cubicBezTo>
                <a:lnTo>
                  <a:pt x="0" y="16597"/>
                </a:lnTo>
                <a:lnTo>
                  <a:pt x="27871" y="16597"/>
                </a:lnTo>
                <a:lnTo>
                  <a:pt x="27871" y="879"/>
                </a:lnTo>
                <a:cubicBezTo>
                  <a:pt x="27871" y="395"/>
                  <a:pt x="27477" y="1"/>
                  <a:pt x="2699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2275;p36">
            <a:extLst>
              <a:ext uri="{FF2B5EF4-FFF2-40B4-BE49-F238E27FC236}">
                <a16:creationId xmlns:a16="http://schemas.microsoft.com/office/drawing/2014/main" id="{18F4C67F-1E46-4558-6D64-EFE1E3ABED17}"/>
              </a:ext>
            </a:extLst>
          </p:cNvPr>
          <p:cNvSpPr/>
          <p:nvPr/>
        </p:nvSpPr>
        <p:spPr>
          <a:xfrm>
            <a:off x="3834060" y="3458847"/>
            <a:ext cx="1390346" cy="689495"/>
          </a:xfrm>
          <a:custGeom>
            <a:avLst/>
            <a:gdLst/>
            <a:ahLst/>
            <a:cxnLst/>
            <a:rect l="l" t="t" r="r" b="b"/>
            <a:pathLst>
              <a:path w="25472" h="14390" extrusionOk="0">
                <a:moveTo>
                  <a:pt x="0" y="14389"/>
                </a:moveTo>
                <a:lnTo>
                  <a:pt x="25472" y="14389"/>
                </a:lnTo>
                <a:lnTo>
                  <a:pt x="25472"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276;p36">
            <a:extLst>
              <a:ext uri="{FF2B5EF4-FFF2-40B4-BE49-F238E27FC236}">
                <a16:creationId xmlns:a16="http://schemas.microsoft.com/office/drawing/2014/main" id="{6EE02485-3EA6-1ED4-FB7E-56DAB2706E93}"/>
              </a:ext>
            </a:extLst>
          </p:cNvPr>
          <p:cNvSpPr/>
          <p:nvPr/>
        </p:nvSpPr>
        <p:spPr>
          <a:xfrm>
            <a:off x="4169691" y="3796933"/>
            <a:ext cx="238311" cy="323329"/>
          </a:xfrm>
          <a:custGeom>
            <a:avLst/>
            <a:gdLst/>
            <a:ahLst/>
            <a:cxnLst/>
            <a:rect l="l" t="t" r="r" b="b"/>
            <a:pathLst>
              <a:path w="4366" h="6748" extrusionOk="0">
                <a:moveTo>
                  <a:pt x="1" y="1"/>
                </a:moveTo>
                <a:lnTo>
                  <a:pt x="1" y="6748"/>
                </a:lnTo>
                <a:lnTo>
                  <a:pt x="4365" y="6748"/>
                </a:lnTo>
                <a:lnTo>
                  <a:pt x="4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277;p36">
            <a:extLst>
              <a:ext uri="{FF2B5EF4-FFF2-40B4-BE49-F238E27FC236}">
                <a16:creationId xmlns:a16="http://schemas.microsoft.com/office/drawing/2014/main" id="{E39AFDEA-FB25-28E8-C8AA-90363404FD03}"/>
              </a:ext>
            </a:extLst>
          </p:cNvPr>
          <p:cNvSpPr/>
          <p:nvPr/>
        </p:nvSpPr>
        <p:spPr>
          <a:xfrm>
            <a:off x="3898304" y="3489368"/>
            <a:ext cx="254849" cy="630895"/>
          </a:xfrm>
          <a:custGeom>
            <a:avLst/>
            <a:gdLst/>
            <a:ahLst/>
            <a:cxnLst/>
            <a:rect l="l" t="t" r="r" b="b"/>
            <a:pathLst>
              <a:path w="4669" h="13167" extrusionOk="0">
                <a:moveTo>
                  <a:pt x="0" y="0"/>
                </a:moveTo>
                <a:lnTo>
                  <a:pt x="0" y="7845"/>
                </a:lnTo>
                <a:lnTo>
                  <a:pt x="0" y="8278"/>
                </a:lnTo>
                <a:lnTo>
                  <a:pt x="0" y="13167"/>
                </a:lnTo>
                <a:lnTo>
                  <a:pt x="4669" y="13167"/>
                </a:lnTo>
                <a:lnTo>
                  <a:pt x="4669" y="8278"/>
                </a:lnTo>
                <a:lnTo>
                  <a:pt x="4669" y="7845"/>
                </a:lnTo>
                <a:lnTo>
                  <a:pt x="46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278;p36">
            <a:extLst>
              <a:ext uri="{FF2B5EF4-FFF2-40B4-BE49-F238E27FC236}">
                <a16:creationId xmlns:a16="http://schemas.microsoft.com/office/drawing/2014/main" id="{E833FCA3-B5A4-0A8B-D6D1-BBBFC8EA371F}"/>
              </a:ext>
            </a:extLst>
          </p:cNvPr>
          <p:cNvSpPr/>
          <p:nvPr/>
        </p:nvSpPr>
        <p:spPr>
          <a:xfrm>
            <a:off x="4169691" y="3488554"/>
            <a:ext cx="493105" cy="290077"/>
          </a:xfrm>
          <a:custGeom>
            <a:avLst/>
            <a:gdLst/>
            <a:ahLst/>
            <a:cxnLst/>
            <a:rect l="l" t="t" r="r" b="b"/>
            <a:pathLst>
              <a:path w="9034" h="6054" extrusionOk="0">
                <a:moveTo>
                  <a:pt x="1" y="0"/>
                </a:moveTo>
                <a:lnTo>
                  <a:pt x="1" y="6054"/>
                </a:lnTo>
                <a:lnTo>
                  <a:pt x="9034" y="6054"/>
                </a:lnTo>
                <a:lnTo>
                  <a:pt x="90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2279;p36">
            <a:extLst>
              <a:ext uri="{FF2B5EF4-FFF2-40B4-BE49-F238E27FC236}">
                <a16:creationId xmlns:a16="http://schemas.microsoft.com/office/drawing/2014/main" id="{ED4EB0DE-BF9E-CF4F-B181-4096E8710528}"/>
              </a:ext>
            </a:extLst>
          </p:cNvPr>
          <p:cNvSpPr/>
          <p:nvPr/>
        </p:nvSpPr>
        <p:spPr>
          <a:xfrm>
            <a:off x="4679060" y="3488554"/>
            <a:ext cx="238583" cy="290077"/>
          </a:xfrm>
          <a:custGeom>
            <a:avLst/>
            <a:gdLst/>
            <a:ahLst/>
            <a:cxnLst/>
            <a:rect l="l" t="t" r="r" b="b"/>
            <a:pathLst>
              <a:path w="4371" h="6054" extrusionOk="0">
                <a:moveTo>
                  <a:pt x="0" y="0"/>
                </a:moveTo>
                <a:lnTo>
                  <a:pt x="0" y="6054"/>
                </a:lnTo>
                <a:lnTo>
                  <a:pt x="4370" y="6054"/>
                </a:lnTo>
                <a:lnTo>
                  <a:pt x="4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280;p36">
            <a:extLst>
              <a:ext uri="{FF2B5EF4-FFF2-40B4-BE49-F238E27FC236}">
                <a16:creationId xmlns:a16="http://schemas.microsoft.com/office/drawing/2014/main" id="{DDE5D124-31A2-3C53-D7AF-B377869B3D34}"/>
              </a:ext>
            </a:extLst>
          </p:cNvPr>
          <p:cNvSpPr/>
          <p:nvPr/>
        </p:nvSpPr>
        <p:spPr>
          <a:xfrm>
            <a:off x="4933855" y="3488554"/>
            <a:ext cx="251193" cy="290077"/>
          </a:xfrm>
          <a:custGeom>
            <a:avLst/>
            <a:gdLst/>
            <a:ahLst/>
            <a:cxnLst/>
            <a:rect l="l" t="t" r="r" b="b"/>
            <a:pathLst>
              <a:path w="4602" h="6054" extrusionOk="0">
                <a:moveTo>
                  <a:pt x="1" y="0"/>
                </a:moveTo>
                <a:lnTo>
                  <a:pt x="1" y="6054"/>
                </a:lnTo>
                <a:lnTo>
                  <a:pt x="4602" y="6054"/>
                </a:lnTo>
                <a:lnTo>
                  <a:pt x="4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281;p36">
            <a:extLst>
              <a:ext uri="{FF2B5EF4-FFF2-40B4-BE49-F238E27FC236}">
                <a16:creationId xmlns:a16="http://schemas.microsoft.com/office/drawing/2014/main" id="{5C2473A7-328C-5226-556E-4056E1A06516}"/>
              </a:ext>
            </a:extLst>
          </p:cNvPr>
          <p:cNvSpPr/>
          <p:nvPr/>
        </p:nvSpPr>
        <p:spPr>
          <a:xfrm>
            <a:off x="4679060" y="3796933"/>
            <a:ext cx="505988" cy="323329"/>
          </a:xfrm>
          <a:custGeom>
            <a:avLst/>
            <a:gdLst/>
            <a:ahLst/>
            <a:cxnLst/>
            <a:rect l="l" t="t" r="r" b="b"/>
            <a:pathLst>
              <a:path w="9270" h="6748" extrusionOk="0">
                <a:moveTo>
                  <a:pt x="0" y="1"/>
                </a:moveTo>
                <a:lnTo>
                  <a:pt x="0" y="6748"/>
                </a:lnTo>
                <a:lnTo>
                  <a:pt x="9270" y="6748"/>
                </a:lnTo>
                <a:lnTo>
                  <a:pt x="92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2282;p36">
            <a:extLst>
              <a:ext uri="{FF2B5EF4-FFF2-40B4-BE49-F238E27FC236}">
                <a16:creationId xmlns:a16="http://schemas.microsoft.com/office/drawing/2014/main" id="{4F901A6B-AA25-827D-5E93-4F26126E5456}"/>
              </a:ext>
            </a:extLst>
          </p:cNvPr>
          <p:cNvSpPr/>
          <p:nvPr/>
        </p:nvSpPr>
        <p:spPr>
          <a:xfrm>
            <a:off x="4424212" y="3796933"/>
            <a:ext cx="238583" cy="323329"/>
          </a:xfrm>
          <a:custGeom>
            <a:avLst/>
            <a:gdLst/>
            <a:ahLst/>
            <a:cxnLst/>
            <a:rect l="l" t="t" r="r" b="b"/>
            <a:pathLst>
              <a:path w="4371" h="6748" extrusionOk="0">
                <a:moveTo>
                  <a:pt x="1" y="1"/>
                </a:moveTo>
                <a:lnTo>
                  <a:pt x="1" y="6748"/>
                </a:lnTo>
                <a:lnTo>
                  <a:pt x="4371" y="6748"/>
                </a:lnTo>
                <a:lnTo>
                  <a:pt x="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283;p36">
            <a:extLst>
              <a:ext uri="{FF2B5EF4-FFF2-40B4-BE49-F238E27FC236}">
                <a16:creationId xmlns:a16="http://schemas.microsoft.com/office/drawing/2014/main" id="{024D012D-2C11-CA20-D658-BB7F74E9D520}"/>
              </a:ext>
            </a:extLst>
          </p:cNvPr>
          <p:cNvSpPr/>
          <p:nvPr/>
        </p:nvSpPr>
        <p:spPr>
          <a:xfrm>
            <a:off x="3913642" y="3506090"/>
            <a:ext cx="38809" cy="3401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284;p36">
            <a:extLst>
              <a:ext uri="{FF2B5EF4-FFF2-40B4-BE49-F238E27FC236}">
                <a16:creationId xmlns:a16="http://schemas.microsoft.com/office/drawing/2014/main" id="{23BEDD64-5CC5-E290-31D3-DE02CCF4724C}"/>
              </a:ext>
            </a:extLst>
          </p:cNvPr>
          <p:cNvSpPr/>
          <p:nvPr/>
        </p:nvSpPr>
        <p:spPr>
          <a:xfrm>
            <a:off x="3967133" y="3506090"/>
            <a:ext cx="169754" cy="13272"/>
          </a:xfrm>
          <a:custGeom>
            <a:avLst/>
            <a:gdLst/>
            <a:ahLst/>
            <a:cxnLst/>
            <a:rect l="l" t="t" r="r" b="b"/>
            <a:pathLst>
              <a:path w="3110" h="277" extrusionOk="0">
                <a:moveTo>
                  <a:pt x="1" y="0"/>
                </a:moveTo>
                <a:lnTo>
                  <a:pt x="1" y="276"/>
                </a:lnTo>
                <a:lnTo>
                  <a:pt x="3109" y="276"/>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285;p36">
            <a:extLst>
              <a:ext uri="{FF2B5EF4-FFF2-40B4-BE49-F238E27FC236}">
                <a16:creationId xmlns:a16="http://schemas.microsoft.com/office/drawing/2014/main" id="{9027D976-922D-3B95-8243-BED2F7BDDF0D}"/>
              </a:ext>
            </a:extLst>
          </p:cNvPr>
          <p:cNvSpPr/>
          <p:nvPr/>
        </p:nvSpPr>
        <p:spPr>
          <a:xfrm>
            <a:off x="3967133" y="3526838"/>
            <a:ext cx="106711" cy="13272"/>
          </a:xfrm>
          <a:custGeom>
            <a:avLst/>
            <a:gdLst/>
            <a:ahLst/>
            <a:cxnLst/>
            <a:rect l="l" t="t" r="r" b="b"/>
            <a:pathLst>
              <a:path w="1955" h="277" extrusionOk="0">
                <a:moveTo>
                  <a:pt x="1" y="1"/>
                </a:moveTo>
                <a:lnTo>
                  <a:pt x="1" y="277"/>
                </a:lnTo>
                <a:lnTo>
                  <a:pt x="1955" y="277"/>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286;p36">
            <a:extLst>
              <a:ext uri="{FF2B5EF4-FFF2-40B4-BE49-F238E27FC236}">
                <a16:creationId xmlns:a16="http://schemas.microsoft.com/office/drawing/2014/main" id="{37EF7850-9BF4-948D-1FC4-A641CC7833B1}"/>
              </a:ext>
            </a:extLst>
          </p:cNvPr>
          <p:cNvSpPr/>
          <p:nvPr/>
        </p:nvSpPr>
        <p:spPr>
          <a:xfrm>
            <a:off x="3913642" y="3657741"/>
            <a:ext cx="38809" cy="3401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287;p36">
            <a:extLst>
              <a:ext uri="{FF2B5EF4-FFF2-40B4-BE49-F238E27FC236}">
                <a16:creationId xmlns:a16="http://schemas.microsoft.com/office/drawing/2014/main" id="{AB6E5EB2-52E8-51DC-DDE4-49E964C511D0}"/>
              </a:ext>
            </a:extLst>
          </p:cNvPr>
          <p:cNvSpPr/>
          <p:nvPr/>
        </p:nvSpPr>
        <p:spPr>
          <a:xfrm>
            <a:off x="3967133" y="3657741"/>
            <a:ext cx="169754" cy="13272"/>
          </a:xfrm>
          <a:custGeom>
            <a:avLst/>
            <a:gdLst/>
            <a:ahLst/>
            <a:cxnLst/>
            <a:rect l="l" t="t" r="r" b="b"/>
            <a:pathLst>
              <a:path w="3110" h="277" extrusionOk="0">
                <a:moveTo>
                  <a:pt x="1" y="0"/>
                </a:moveTo>
                <a:lnTo>
                  <a:pt x="1" y="276"/>
                </a:lnTo>
                <a:lnTo>
                  <a:pt x="3109" y="276"/>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288;p36">
            <a:extLst>
              <a:ext uri="{FF2B5EF4-FFF2-40B4-BE49-F238E27FC236}">
                <a16:creationId xmlns:a16="http://schemas.microsoft.com/office/drawing/2014/main" id="{C6A1F0DB-6525-9AA2-C770-7055F296421D}"/>
              </a:ext>
            </a:extLst>
          </p:cNvPr>
          <p:cNvSpPr/>
          <p:nvPr/>
        </p:nvSpPr>
        <p:spPr>
          <a:xfrm>
            <a:off x="3967133" y="3678487"/>
            <a:ext cx="106711" cy="13272"/>
          </a:xfrm>
          <a:custGeom>
            <a:avLst/>
            <a:gdLst/>
            <a:ahLst/>
            <a:cxnLst/>
            <a:rect l="l" t="t" r="r" b="b"/>
            <a:pathLst>
              <a:path w="1955" h="277" extrusionOk="0">
                <a:moveTo>
                  <a:pt x="1" y="1"/>
                </a:moveTo>
                <a:lnTo>
                  <a:pt x="1" y="277"/>
                </a:lnTo>
                <a:lnTo>
                  <a:pt x="1955" y="277"/>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289;p36">
            <a:extLst>
              <a:ext uri="{FF2B5EF4-FFF2-40B4-BE49-F238E27FC236}">
                <a16:creationId xmlns:a16="http://schemas.microsoft.com/office/drawing/2014/main" id="{F41A8E69-29ED-3930-FBF4-9729A78D80BE}"/>
              </a:ext>
            </a:extLst>
          </p:cNvPr>
          <p:cNvSpPr/>
          <p:nvPr/>
        </p:nvSpPr>
        <p:spPr>
          <a:xfrm>
            <a:off x="3913642" y="3809342"/>
            <a:ext cx="38809" cy="33780"/>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290;p36">
            <a:extLst>
              <a:ext uri="{FF2B5EF4-FFF2-40B4-BE49-F238E27FC236}">
                <a16:creationId xmlns:a16="http://schemas.microsoft.com/office/drawing/2014/main" id="{C5A99246-C36B-87C9-209C-6041FECAE0CE}"/>
              </a:ext>
            </a:extLst>
          </p:cNvPr>
          <p:cNvSpPr/>
          <p:nvPr/>
        </p:nvSpPr>
        <p:spPr>
          <a:xfrm>
            <a:off x="3967133" y="3809342"/>
            <a:ext cx="169754" cy="13033"/>
          </a:xfrm>
          <a:custGeom>
            <a:avLst/>
            <a:gdLst/>
            <a:ahLst/>
            <a:cxnLst/>
            <a:rect l="l" t="t" r="r" b="b"/>
            <a:pathLst>
              <a:path w="3110" h="272" extrusionOk="0">
                <a:moveTo>
                  <a:pt x="1" y="1"/>
                </a:moveTo>
                <a:lnTo>
                  <a:pt x="1" y="271"/>
                </a:lnTo>
                <a:lnTo>
                  <a:pt x="3109" y="271"/>
                </a:lnTo>
                <a:lnTo>
                  <a:pt x="31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291;p36">
            <a:extLst>
              <a:ext uri="{FF2B5EF4-FFF2-40B4-BE49-F238E27FC236}">
                <a16:creationId xmlns:a16="http://schemas.microsoft.com/office/drawing/2014/main" id="{B5D6E2AF-1767-1B56-09BD-E566DA5D7C11}"/>
              </a:ext>
            </a:extLst>
          </p:cNvPr>
          <p:cNvSpPr/>
          <p:nvPr/>
        </p:nvSpPr>
        <p:spPr>
          <a:xfrm>
            <a:off x="3967133" y="3830138"/>
            <a:ext cx="106711" cy="12985"/>
          </a:xfrm>
          <a:custGeom>
            <a:avLst/>
            <a:gdLst/>
            <a:ahLst/>
            <a:cxnLst/>
            <a:rect l="l" t="t" r="r" b="b"/>
            <a:pathLst>
              <a:path w="1955" h="271" extrusionOk="0">
                <a:moveTo>
                  <a:pt x="1" y="1"/>
                </a:moveTo>
                <a:lnTo>
                  <a:pt x="1" y="271"/>
                </a:lnTo>
                <a:lnTo>
                  <a:pt x="1955" y="271"/>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292;p36">
            <a:extLst>
              <a:ext uri="{FF2B5EF4-FFF2-40B4-BE49-F238E27FC236}">
                <a16:creationId xmlns:a16="http://schemas.microsoft.com/office/drawing/2014/main" id="{93756A90-EB57-44B6-B426-D382D3503085}"/>
              </a:ext>
            </a:extLst>
          </p:cNvPr>
          <p:cNvSpPr/>
          <p:nvPr/>
        </p:nvSpPr>
        <p:spPr>
          <a:xfrm>
            <a:off x="3913642" y="3960993"/>
            <a:ext cx="38809" cy="33780"/>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293;p36">
            <a:extLst>
              <a:ext uri="{FF2B5EF4-FFF2-40B4-BE49-F238E27FC236}">
                <a16:creationId xmlns:a16="http://schemas.microsoft.com/office/drawing/2014/main" id="{9FF7B759-F0E6-2EF0-4BD7-7A82450E5731}"/>
              </a:ext>
            </a:extLst>
          </p:cNvPr>
          <p:cNvSpPr/>
          <p:nvPr/>
        </p:nvSpPr>
        <p:spPr>
          <a:xfrm>
            <a:off x="3967133" y="3960993"/>
            <a:ext cx="169754" cy="13033"/>
          </a:xfrm>
          <a:custGeom>
            <a:avLst/>
            <a:gdLst/>
            <a:ahLst/>
            <a:cxnLst/>
            <a:rect l="l" t="t" r="r" b="b"/>
            <a:pathLst>
              <a:path w="3110" h="272" extrusionOk="0">
                <a:moveTo>
                  <a:pt x="1" y="1"/>
                </a:moveTo>
                <a:lnTo>
                  <a:pt x="1" y="271"/>
                </a:lnTo>
                <a:lnTo>
                  <a:pt x="3109" y="271"/>
                </a:lnTo>
                <a:lnTo>
                  <a:pt x="31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294;p36">
            <a:extLst>
              <a:ext uri="{FF2B5EF4-FFF2-40B4-BE49-F238E27FC236}">
                <a16:creationId xmlns:a16="http://schemas.microsoft.com/office/drawing/2014/main" id="{EEB67A81-AE60-E1F6-E79E-CC31A253C136}"/>
              </a:ext>
            </a:extLst>
          </p:cNvPr>
          <p:cNvSpPr/>
          <p:nvPr/>
        </p:nvSpPr>
        <p:spPr>
          <a:xfrm>
            <a:off x="3967133" y="3981787"/>
            <a:ext cx="106711" cy="12985"/>
          </a:xfrm>
          <a:custGeom>
            <a:avLst/>
            <a:gdLst/>
            <a:ahLst/>
            <a:cxnLst/>
            <a:rect l="l" t="t" r="r" b="b"/>
            <a:pathLst>
              <a:path w="1955" h="271" extrusionOk="0">
                <a:moveTo>
                  <a:pt x="1" y="1"/>
                </a:moveTo>
                <a:lnTo>
                  <a:pt x="1" y="271"/>
                </a:lnTo>
                <a:lnTo>
                  <a:pt x="1955" y="271"/>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295;p36">
            <a:extLst>
              <a:ext uri="{FF2B5EF4-FFF2-40B4-BE49-F238E27FC236}">
                <a16:creationId xmlns:a16="http://schemas.microsoft.com/office/drawing/2014/main" id="{96AE0B58-72C6-DA13-AA7C-F6E139A9ADA5}"/>
              </a:ext>
            </a:extLst>
          </p:cNvPr>
          <p:cNvSpPr/>
          <p:nvPr/>
        </p:nvSpPr>
        <p:spPr>
          <a:xfrm>
            <a:off x="4183555" y="3966407"/>
            <a:ext cx="38481" cy="33780"/>
          </a:xfrm>
          <a:custGeom>
            <a:avLst/>
            <a:gdLst/>
            <a:ahLst/>
            <a:cxnLst/>
            <a:rect l="l" t="t" r="r" b="b"/>
            <a:pathLst>
              <a:path w="705" h="705" extrusionOk="0">
                <a:moveTo>
                  <a:pt x="0" y="1"/>
                </a:moveTo>
                <a:lnTo>
                  <a:pt x="0" y="704"/>
                </a:lnTo>
                <a:lnTo>
                  <a:pt x="704" y="704"/>
                </a:lnTo>
                <a:lnTo>
                  <a:pt x="7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296;p36">
            <a:extLst>
              <a:ext uri="{FF2B5EF4-FFF2-40B4-BE49-F238E27FC236}">
                <a16:creationId xmlns:a16="http://schemas.microsoft.com/office/drawing/2014/main" id="{13B6E8D2-A093-9A8F-EBF4-01C212E2575F}"/>
              </a:ext>
            </a:extLst>
          </p:cNvPr>
          <p:cNvSpPr/>
          <p:nvPr/>
        </p:nvSpPr>
        <p:spPr>
          <a:xfrm>
            <a:off x="4233662" y="3966407"/>
            <a:ext cx="160202" cy="12985"/>
          </a:xfrm>
          <a:custGeom>
            <a:avLst/>
            <a:gdLst/>
            <a:ahLst/>
            <a:cxnLst/>
            <a:rect l="l" t="t" r="r" b="b"/>
            <a:pathLst>
              <a:path w="2935" h="271" extrusionOk="0">
                <a:moveTo>
                  <a:pt x="0" y="1"/>
                </a:moveTo>
                <a:lnTo>
                  <a:pt x="0" y="271"/>
                </a:lnTo>
                <a:lnTo>
                  <a:pt x="2934" y="271"/>
                </a:lnTo>
                <a:lnTo>
                  <a:pt x="29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297;p36">
            <a:extLst>
              <a:ext uri="{FF2B5EF4-FFF2-40B4-BE49-F238E27FC236}">
                <a16:creationId xmlns:a16="http://schemas.microsoft.com/office/drawing/2014/main" id="{D3BD2DF3-7156-AB0E-B4A7-C645FEC21E81}"/>
              </a:ext>
            </a:extLst>
          </p:cNvPr>
          <p:cNvSpPr/>
          <p:nvPr/>
        </p:nvSpPr>
        <p:spPr>
          <a:xfrm>
            <a:off x="4233662" y="3987202"/>
            <a:ext cx="100870" cy="12985"/>
          </a:xfrm>
          <a:custGeom>
            <a:avLst/>
            <a:gdLst/>
            <a:ahLst/>
            <a:cxnLst/>
            <a:rect l="l" t="t" r="r" b="b"/>
            <a:pathLst>
              <a:path w="1848" h="271" extrusionOk="0">
                <a:moveTo>
                  <a:pt x="0" y="0"/>
                </a:moveTo>
                <a:lnTo>
                  <a:pt x="0" y="270"/>
                </a:lnTo>
                <a:lnTo>
                  <a:pt x="1847" y="270"/>
                </a:lnTo>
                <a:lnTo>
                  <a:pt x="18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298;p36">
            <a:extLst>
              <a:ext uri="{FF2B5EF4-FFF2-40B4-BE49-F238E27FC236}">
                <a16:creationId xmlns:a16="http://schemas.microsoft.com/office/drawing/2014/main" id="{34A98BFE-CDD5-110A-63E9-E2FC547834A3}"/>
              </a:ext>
            </a:extLst>
          </p:cNvPr>
          <p:cNvSpPr/>
          <p:nvPr/>
        </p:nvSpPr>
        <p:spPr>
          <a:xfrm>
            <a:off x="4691342" y="3504174"/>
            <a:ext cx="38809" cy="33780"/>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299;p36">
            <a:extLst>
              <a:ext uri="{FF2B5EF4-FFF2-40B4-BE49-F238E27FC236}">
                <a16:creationId xmlns:a16="http://schemas.microsoft.com/office/drawing/2014/main" id="{C1FA68E7-EDC0-A0AE-0E13-9EF1B159AA25}"/>
              </a:ext>
            </a:extLst>
          </p:cNvPr>
          <p:cNvSpPr/>
          <p:nvPr/>
        </p:nvSpPr>
        <p:spPr>
          <a:xfrm>
            <a:off x="4741776" y="3504174"/>
            <a:ext cx="160202" cy="13033"/>
          </a:xfrm>
          <a:custGeom>
            <a:avLst/>
            <a:gdLst/>
            <a:ahLst/>
            <a:cxnLst/>
            <a:rect l="l" t="t" r="r" b="b"/>
            <a:pathLst>
              <a:path w="2935" h="272" extrusionOk="0">
                <a:moveTo>
                  <a:pt x="0" y="1"/>
                </a:moveTo>
                <a:lnTo>
                  <a:pt x="0" y="271"/>
                </a:lnTo>
                <a:lnTo>
                  <a:pt x="2934" y="271"/>
                </a:lnTo>
                <a:lnTo>
                  <a:pt x="29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300;p36">
            <a:extLst>
              <a:ext uri="{FF2B5EF4-FFF2-40B4-BE49-F238E27FC236}">
                <a16:creationId xmlns:a16="http://schemas.microsoft.com/office/drawing/2014/main" id="{1695555D-6B33-E682-AA02-9BB0EE9256BA}"/>
              </a:ext>
            </a:extLst>
          </p:cNvPr>
          <p:cNvSpPr/>
          <p:nvPr/>
        </p:nvSpPr>
        <p:spPr>
          <a:xfrm>
            <a:off x="4741776" y="3524969"/>
            <a:ext cx="100542" cy="12985"/>
          </a:xfrm>
          <a:custGeom>
            <a:avLst/>
            <a:gdLst/>
            <a:ahLst/>
            <a:cxnLst/>
            <a:rect l="l" t="t" r="r" b="b"/>
            <a:pathLst>
              <a:path w="1842" h="271" extrusionOk="0">
                <a:moveTo>
                  <a:pt x="0" y="0"/>
                </a:moveTo>
                <a:lnTo>
                  <a:pt x="0" y="271"/>
                </a:lnTo>
                <a:lnTo>
                  <a:pt x="1842" y="271"/>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301;p36">
            <a:extLst>
              <a:ext uri="{FF2B5EF4-FFF2-40B4-BE49-F238E27FC236}">
                <a16:creationId xmlns:a16="http://schemas.microsoft.com/office/drawing/2014/main" id="{10FAF605-5156-075A-7D34-EC88851EAD23}"/>
              </a:ext>
            </a:extLst>
          </p:cNvPr>
          <p:cNvSpPr/>
          <p:nvPr/>
        </p:nvSpPr>
        <p:spPr>
          <a:xfrm>
            <a:off x="4188140" y="3502305"/>
            <a:ext cx="38809" cy="3401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302;p36">
            <a:extLst>
              <a:ext uri="{FF2B5EF4-FFF2-40B4-BE49-F238E27FC236}">
                <a16:creationId xmlns:a16="http://schemas.microsoft.com/office/drawing/2014/main" id="{0186A6FD-616D-D5BD-1A4C-250C0EBC8CBB}"/>
              </a:ext>
            </a:extLst>
          </p:cNvPr>
          <p:cNvSpPr/>
          <p:nvPr/>
        </p:nvSpPr>
        <p:spPr>
          <a:xfrm>
            <a:off x="4238248" y="3502305"/>
            <a:ext cx="160202" cy="13272"/>
          </a:xfrm>
          <a:custGeom>
            <a:avLst/>
            <a:gdLst/>
            <a:ahLst/>
            <a:cxnLst/>
            <a:rect l="l" t="t" r="r" b="b"/>
            <a:pathLst>
              <a:path w="2935" h="277" extrusionOk="0">
                <a:moveTo>
                  <a:pt x="1" y="0"/>
                </a:moveTo>
                <a:lnTo>
                  <a:pt x="1" y="276"/>
                </a:lnTo>
                <a:lnTo>
                  <a:pt x="2935" y="276"/>
                </a:lnTo>
                <a:lnTo>
                  <a:pt x="2935"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2303;p36">
            <a:extLst>
              <a:ext uri="{FF2B5EF4-FFF2-40B4-BE49-F238E27FC236}">
                <a16:creationId xmlns:a16="http://schemas.microsoft.com/office/drawing/2014/main" id="{19692A94-CB89-BCFE-B16E-D52C7FDA5C33}"/>
              </a:ext>
            </a:extLst>
          </p:cNvPr>
          <p:cNvSpPr/>
          <p:nvPr/>
        </p:nvSpPr>
        <p:spPr>
          <a:xfrm>
            <a:off x="4238248" y="3523052"/>
            <a:ext cx="100870" cy="13272"/>
          </a:xfrm>
          <a:custGeom>
            <a:avLst/>
            <a:gdLst/>
            <a:ahLst/>
            <a:cxnLst/>
            <a:rect l="l" t="t" r="r" b="b"/>
            <a:pathLst>
              <a:path w="1848" h="277" extrusionOk="0">
                <a:moveTo>
                  <a:pt x="1" y="1"/>
                </a:moveTo>
                <a:lnTo>
                  <a:pt x="1" y="277"/>
                </a:lnTo>
                <a:lnTo>
                  <a:pt x="1848" y="277"/>
                </a:lnTo>
                <a:lnTo>
                  <a:pt x="1848"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304;p36">
            <a:extLst>
              <a:ext uri="{FF2B5EF4-FFF2-40B4-BE49-F238E27FC236}">
                <a16:creationId xmlns:a16="http://schemas.microsoft.com/office/drawing/2014/main" id="{2C710EE8-46A3-18B2-D436-8D3CCFAAF947}"/>
              </a:ext>
            </a:extLst>
          </p:cNvPr>
          <p:cNvSpPr/>
          <p:nvPr/>
        </p:nvSpPr>
        <p:spPr>
          <a:xfrm>
            <a:off x="4691342" y="3636945"/>
            <a:ext cx="38809" cy="34068"/>
          </a:xfrm>
          <a:custGeom>
            <a:avLst/>
            <a:gdLst/>
            <a:ahLst/>
            <a:cxnLst/>
            <a:rect l="l" t="t" r="r" b="b"/>
            <a:pathLst>
              <a:path w="711" h="711"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305;p36">
            <a:extLst>
              <a:ext uri="{FF2B5EF4-FFF2-40B4-BE49-F238E27FC236}">
                <a16:creationId xmlns:a16="http://schemas.microsoft.com/office/drawing/2014/main" id="{2D2D60F6-DF85-ECC1-92D7-CCFE8BE8DB1F}"/>
              </a:ext>
            </a:extLst>
          </p:cNvPr>
          <p:cNvSpPr/>
          <p:nvPr/>
        </p:nvSpPr>
        <p:spPr>
          <a:xfrm>
            <a:off x="4741776" y="3636945"/>
            <a:ext cx="160202" cy="13272"/>
          </a:xfrm>
          <a:custGeom>
            <a:avLst/>
            <a:gdLst/>
            <a:ahLst/>
            <a:cxnLst/>
            <a:rect l="l" t="t" r="r" b="b"/>
            <a:pathLst>
              <a:path w="2935" h="277" extrusionOk="0">
                <a:moveTo>
                  <a:pt x="0" y="0"/>
                </a:moveTo>
                <a:lnTo>
                  <a:pt x="0" y="276"/>
                </a:lnTo>
                <a:lnTo>
                  <a:pt x="2934" y="276"/>
                </a:lnTo>
                <a:lnTo>
                  <a:pt x="29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306;p36">
            <a:extLst>
              <a:ext uri="{FF2B5EF4-FFF2-40B4-BE49-F238E27FC236}">
                <a16:creationId xmlns:a16="http://schemas.microsoft.com/office/drawing/2014/main" id="{74F6A425-2CF4-D0FF-654A-AEE08FA03E87}"/>
              </a:ext>
            </a:extLst>
          </p:cNvPr>
          <p:cNvSpPr/>
          <p:nvPr/>
        </p:nvSpPr>
        <p:spPr>
          <a:xfrm>
            <a:off x="4741776" y="3657741"/>
            <a:ext cx="100542" cy="13272"/>
          </a:xfrm>
          <a:custGeom>
            <a:avLst/>
            <a:gdLst/>
            <a:ahLst/>
            <a:cxnLst/>
            <a:rect l="l" t="t" r="r" b="b"/>
            <a:pathLst>
              <a:path w="1842" h="277" extrusionOk="0">
                <a:moveTo>
                  <a:pt x="0" y="0"/>
                </a:moveTo>
                <a:lnTo>
                  <a:pt x="0"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2307;p36">
            <a:extLst>
              <a:ext uri="{FF2B5EF4-FFF2-40B4-BE49-F238E27FC236}">
                <a16:creationId xmlns:a16="http://schemas.microsoft.com/office/drawing/2014/main" id="{D1CEF324-8686-29F7-780C-C742613E5132}"/>
              </a:ext>
            </a:extLst>
          </p:cNvPr>
          <p:cNvGrpSpPr/>
          <p:nvPr/>
        </p:nvGrpSpPr>
        <p:grpSpPr>
          <a:xfrm>
            <a:off x="3914897" y="3560043"/>
            <a:ext cx="987082" cy="515418"/>
            <a:chOff x="3743193" y="3224816"/>
            <a:chExt cx="1326729" cy="789184"/>
          </a:xfrm>
        </p:grpSpPr>
        <p:sp>
          <p:nvSpPr>
            <p:cNvPr id="231" name="Google Shape;2308;p36">
              <a:extLst>
                <a:ext uri="{FF2B5EF4-FFF2-40B4-BE49-F238E27FC236}">
                  <a16:creationId xmlns:a16="http://schemas.microsoft.com/office/drawing/2014/main" id="{B929D5F5-A56E-220D-CBE4-385C5FB0A58A}"/>
                </a:ext>
              </a:extLst>
            </p:cNvPr>
            <p:cNvSpPr/>
            <p:nvPr/>
          </p:nvSpPr>
          <p:spPr>
            <a:xfrm>
              <a:off x="3743193" y="323017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09;p36">
              <a:extLst>
                <a:ext uri="{FF2B5EF4-FFF2-40B4-BE49-F238E27FC236}">
                  <a16:creationId xmlns:a16="http://schemas.microsoft.com/office/drawing/2014/main" id="{58A4EA51-28A8-93A8-1FF9-91FBB3215946}"/>
                </a:ext>
              </a:extLst>
            </p:cNvPr>
            <p:cNvSpPr/>
            <p:nvPr/>
          </p:nvSpPr>
          <p:spPr>
            <a:xfrm>
              <a:off x="3743193" y="325372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10;p36">
              <a:extLst>
                <a:ext uri="{FF2B5EF4-FFF2-40B4-BE49-F238E27FC236}">
                  <a16:creationId xmlns:a16="http://schemas.microsoft.com/office/drawing/2014/main" id="{E72B94CD-F3FE-672B-9018-0086B337D49C}"/>
                </a:ext>
              </a:extLst>
            </p:cNvPr>
            <p:cNvSpPr/>
            <p:nvPr/>
          </p:nvSpPr>
          <p:spPr>
            <a:xfrm>
              <a:off x="3743193" y="327727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11;p36">
              <a:extLst>
                <a:ext uri="{FF2B5EF4-FFF2-40B4-BE49-F238E27FC236}">
                  <a16:creationId xmlns:a16="http://schemas.microsoft.com/office/drawing/2014/main" id="{CA1E8271-1D9C-E0B3-77C3-710AB51BB836}"/>
                </a:ext>
              </a:extLst>
            </p:cNvPr>
            <p:cNvSpPr/>
            <p:nvPr/>
          </p:nvSpPr>
          <p:spPr>
            <a:xfrm>
              <a:off x="3743193" y="330082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12;p36">
              <a:extLst>
                <a:ext uri="{FF2B5EF4-FFF2-40B4-BE49-F238E27FC236}">
                  <a16:creationId xmlns:a16="http://schemas.microsoft.com/office/drawing/2014/main" id="{8C20BE87-9AA9-AF9C-1C1F-8B04861432C2}"/>
                </a:ext>
              </a:extLst>
            </p:cNvPr>
            <p:cNvSpPr/>
            <p:nvPr/>
          </p:nvSpPr>
          <p:spPr>
            <a:xfrm>
              <a:off x="3743193" y="3460757"/>
              <a:ext cx="298742" cy="10785"/>
            </a:xfrm>
            <a:custGeom>
              <a:avLst/>
              <a:gdLst/>
              <a:ahLst/>
              <a:cxnLst/>
              <a:rect l="l" t="t" r="r" b="b"/>
              <a:pathLst>
                <a:path w="4072" h="147" extrusionOk="0">
                  <a:moveTo>
                    <a:pt x="0" y="0"/>
                  </a:moveTo>
                  <a:lnTo>
                    <a:pt x="0" y="146"/>
                  </a:lnTo>
                  <a:lnTo>
                    <a:pt x="4072" y="146"/>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13;p36">
              <a:extLst>
                <a:ext uri="{FF2B5EF4-FFF2-40B4-BE49-F238E27FC236}">
                  <a16:creationId xmlns:a16="http://schemas.microsoft.com/office/drawing/2014/main" id="{91C07F5E-3B30-6B3C-99FD-FC67379397A5}"/>
                </a:ext>
              </a:extLst>
            </p:cNvPr>
            <p:cNvSpPr/>
            <p:nvPr/>
          </p:nvSpPr>
          <p:spPr>
            <a:xfrm>
              <a:off x="3743193" y="34838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14;p36">
              <a:extLst>
                <a:ext uri="{FF2B5EF4-FFF2-40B4-BE49-F238E27FC236}">
                  <a16:creationId xmlns:a16="http://schemas.microsoft.com/office/drawing/2014/main" id="{42675A59-0C54-B8E1-4A14-16EE77878441}"/>
                </a:ext>
              </a:extLst>
            </p:cNvPr>
            <p:cNvSpPr/>
            <p:nvPr/>
          </p:nvSpPr>
          <p:spPr>
            <a:xfrm>
              <a:off x="3743193" y="35074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15;p36">
              <a:extLst>
                <a:ext uri="{FF2B5EF4-FFF2-40B4-BE49-F238E27FC236}">
                  <a16:creationId xmlns:a16="http://schemas.microsoft.com/office/drawing/2014/main" id="{5A8BC064-A0D3-FAB3-5E07-28C3B28AD3A6}"/>
                </a:ext>
              </a:extLst>
            </p:cNvPr>
            <p:cNvSpPr/>
            <p:nvPr/>
          </p:nvSpPr>
          <p:spPr>
            <a:xfrm>
              <a:off x="3743193" y="35309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16;p36">
              <a:extLst>
                <a:ext uri="{FF2B5EF4-FFF2-40B4-BE49-F238E27FC236}">
                  <a16:creationId xmlns:a16="http://schemas.microsoft.com/office/drawing/2014/main" id="{427EFD17-86FF-EC78-05A8-3DA13E5B7603}"/>
                </a:ext>
              </a:extLst>
            </p:cNvPr>
            <p:cNvSpPr/>
            <p:nvPr/>
          </p:nvSpPr>
          <p:spPr>
            <a:xfrm>
              <a:off x="3743193" y="369288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317;p36">
              <a:extLst>
                <a:ext uri="{FF2B5EF4-FFF2-40B4-BE49-F238E27FC236}">
                  <a16:creationId xmlns:a16="http://schemas.microsoft.com/office/drawing/2014/main" id="{2D567498-9832-7FC5-50BE-40721A3969D6}"/>
                </a:ext>
              </a:extLst>
            </p:cNvPr>
            <p:cNvSpPr/>
            <p:nvPr/>
          </p:nvSpPr>
          <p:spPr>
            <a:xfrm>
              <a:off x="3743193" y="371643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318;p36">
              <a:extLst>
                <a:ext uri="{FF2B5EF4-FFF2-40B4-BE49-F238E27FC236}">
                  <a16:creationId xmlns:a16="http://schemas.microsoft.com/office/drawing/2014/main" id="{65141D6F-EED7-021D-AE59-26DBDA1BC87B}"/>
                </a:ext>
              </a:extLst>
            </p:cNvPr>
            <p:cNvSpPr/>
            <p:nvPr/>
          </p:nvSpPr>
          <p:spPr>
            <a:xfrm>
              <a:off x="3743193" y="373998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319;p36">
              <a:extLst>
                <a:ext uri="{FF2B5EF4-FFF2-40B4-BE49-F238E27FC236}">
                  <a16:creationId xmlns:a16="http://schemas.microsoft.com/office/drawing/2014/main" id="{7A5F8A4F-E35E-E2B0-0408-860BE5978ADB}"/>
                </a:ext>
              </a:extLst>
            </p:cNvPr>
            <p:cNvSpPr/>
            <p:nvPr/>
          </p:nvSpPr>
          <p:spPr>
            <a:xfrm>
              <a:off x="3743193" y="376353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320;p36">
              <a:extLst>
                <a:ext uri="{FF2B5EF4-FFF2-40B4-BE49-F238E27FC236}">
                  <a16:creationId xmlns:a16="http://schemas.microsoft.com/office/drawing/2014/main" id="{B7984B6B-05D6-D520-BB20-535F6CB301C7}"/>
                </a:ext>
              </a:extLst>
            </p:cNvPr>
            <p:cNvSpPr/>
            <p:nvPr/>
          </p:nvSpPr>
          <p:spPr>
            <a:xfrm>
              <a:off x="3743193" y="39280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321;p36">
              <a:extLst>
                <a:ext uri="{FF2B5EF4-FFF2-40B4-BE49-F238E27FC236}">
                  <a16:creationId xmlns:a16="http://schemas.microsoft.com/office/drawing/2014/main" id="{27E8751E-9EC4-EA2B-3BEA-C291ADA7438C}"/>
                </a:ext>
              </a:extLst>
            </p:cNvPr>
            <p:cNvSpPr/>
            <p:nvPr/>
          </p:nvSpPr>
          <p:spPr>
            <a:xfrm>
              <a:off x="3743193" y="39515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322;p36">
              <a:extLst>
                <a:ext uri="{FF2B5EF4-FFF2-40B4-BE49-F238E27FC236}">
                  <a16:creationId xmlns:a16="http://schemas.microsoft.com/office/drawing/2014/main" id="{47952580-F0C6-5F25-9828-7F88127C8561}"/>
                </a:ext>
              </a:extLst>
            </p:cNvPr>
            <p:cNvSpPr/>
            <p:nvPr/>
          </p:nvSpPr>
          <p:spPr>
            <a:xfrm>
              <a:off x="3743193" y="39751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323;p36">
              <a:extLst>
                <a:ext uri="{FF2B5EF4-FFF2-40B4-BE49-F238E27FC236}">
                  <a16:creationId xmlns:a16="http://schemas.microsoft.com/office/drawing/2014/main" id="{F7544A9D-9160-C20E-01C5-B1CCD4D1DFDF}"/>
                </a:ext>
              </a:extLst>
            </p:cNvPr>
            <p:cNvSpPr/>
            <p:nvPr/>
          </p:nvSpPr>
          <p:spPr>
            <a:xfrm>
              <a:off x="3743193" y="39986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324;p36">
              <a:extLst>
                <a:ext uri="{FF2B5EF4-FFF2-40B4-BE49-F238E27FC236}">
                  <a16:creationId xmlns:a16="http://schemas.microsoft.com/office/drawing/2014/main" id="{EEFEC0A4-AF6A-A8B5-0119-728664063753}"/>
                </a:ext>
              </a:extLst>
            </p:cNvPr>
            <p:cNvSpPr/>
            <p:nvPr/>
          </p:nvSpPr>
          <p:spPr>
            <a:xfrm>
              <a:off x="4105542" y="393212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325;p36">
              <a:extLst>
                <a:ext uri="{FF2B5EF4-FFF2-40B4-BE49-F238E27FC236}">
                  <a16:creationId xmlns:a16="http://schemas.microsoft.com/office/drawing/2014/main" id="{BA88DCA6-02C3-5441-EDF6-664133503DE9}"/>
                </a:ext>
              </a:extLst>
            </p:cNvPr>
            <p:cNvSpPr/>
            <p:nvPr/>
          </p:nvSpPr>
          <p:spPr>
            <a:xfrm>
              <a:off x="4105542" y="395567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326;p36">
              <a:extLst>
                <a:ext uri="{FF2B5EF4-FFF2-40B4-BE49-F238E27FC236}">
                  <a16:creationId xmlns:a16="http://schemas.microsoft.com/office/drawing/2014/main" id="{70C58AAC-F0C0-A6C9-30F3-F57FF3D1CBBF}"/>
                </a:ext>
              </a:extLst>
            </p:cNvPr>
            <p:cNvSpPr/>
            <p:nvPr/>
          </p:nvSpPr>
          <p:spPr>
            <a:xfrm>
              <a:off x="4105542" y="397922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327;p36">
              <a:extLst>
                <a:ext uri="{FF2B5EF4-FFF2-40B4-BE49-F238E27FC236}">
                  <a16:creationId xmlns:a16="http://schemas.microsoft.com/office/drawing/2014/main" id="{2B90A994-D35A-6BD3-1499-39379779C57A}"/>
                </a:ext>
              </a:extLst>
            </p:cNvPr>
            <p:cNvSpPr/>
            <p:nvPr/>
          </p:nvSpPr>
          <p:spPr>
            <a:xfrm>
              <a:off x="4105542" y="400277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328;p36">
              <a:extLst>
                <a:ext uri="{FF2B5EF4-FFF2-40B4-BE49-F238E27FC236}">
                  <a16:creationId xmlns:a16="http://schemas.microsoft.com/office/drawing/2014/main" id="{06496CDF-A322-73BA-02C2-BE406F70C583}"/>
                </a:ext>
              </a:extLst>
            </p:cNvPr>
            <p:cNvSpPr/>
            <p:nvPr/>
          </p:nvSpPr>
          <p:spPr>
            <a:xfrm>
              <a:off x="4788494" y="3224816"/>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329;p36">
              <a:extLst>
                <a:ext uri="{FF2B5EF4-FFF2-40B4-BE49-F238E27FC236}">
                  <a16:creationId xmlns:a16="http://schemas.microsoft.com/office/drawing/2014/main" id="{1BCA793D-18D1-4862-58A1-3D1600B88550}"/>
                </a:ext>
              </a:extLst>
            </p:cNvPr>
            <p:cNvSpPr/>
            <p:nvPr/>
          </p:nvSpPr>
          <p:spPr>
            <a:xfrm>
              <a:off x="4788494" y="324792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330;p36">
              <a:extLst>
                <a:ext uri="{FF2B5EF4-FFF2-40B4-BE49-F238E27FC236}">
                  <a16:creationId xmlns:a16="http://schemas.microsoft.com/office/drawing/2014/main" id="{DDFAADFA-984B-EE4C-B1B6-203CEAA30010}"/>
                </a:ext>
              </a:extLst>
            </p:cNvPr>
            <p:cNvSpPr/>
            <p:nvPr/>
          </p:nvSpPr>
          <p:spPr>
            <a:xfrm>
              <a:off x="4788494" y="327147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331;p36">
              <a:extLst>
                <a:ext uri="{FF2B5EF4-FFF2-40B4-BE49-F238E27FC236}">
                  <a16:creationId xmlns:a16="http://schemas.microsoft.com/office/drawing/2014/main" id="{E67A48E9-02FF-5165-FA1A-CAA3B937C16A}"/>
                </a:ext>
              </a:extLst>
            </p:cNvPr>
            <p:cNvSpPr/>
            <p:nvPr/>
          </p:nvSpPr>
          <p:spPr>
            <a:xfrm>
              <a:off x="4788494" y="329502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332;p36">
              <a:extLst>
                <a:ext uri="{FF2B5EF4-FFF2-40B4-BE49-F238E27FC236}">
                  <a16:creationId xmlns:a16="http://schemas.microsoft.com/office/drawing/2014/main" id="{1EEFC1BB-333C-EF43-B52E-3174DBA495B9}"/>
                </a:ext>
              </a:extLst>
            </p:cNvPr>
            <p:cNvSpPr/>
            <p:nvPr/>
          </p:nvSpPr>
          <p:spPr>
            <a:xfrm>
              <a:off x="4788494" y="3428110"/>
              <a:ext cx="281428" cy="11225"/>
            </a:xfrm>
            <a:custGeom>
              <a:avLst/>
              <a:gdLst/>
              <a:ahLst/>
              <a:cxnLst/>
              <a:rect l="l" t="t" r="r" b="b"/>
              <a:pathLst>
                <a:path w="3836" h="153" extrusionOk="0">
                  <a:moveTo>
                    <a:pt x="0" y="0"/>
                  </a:moveTo>
                  <a:lnTo>
                    <a:pt x="0" y="152"/>
                  </a:lnTo>
                  <a:lnTo>
                    <a:pt x="3835" y="152"/>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333;p36">
              <a:extLst>
                <a:ext uri="{FF2B5EF4-FFF2-40B4-BE49-F238E27FC236}">
                  <a16:creationId xmlns:a16="http://schemas.microsoft.com/office/drawing/2014/main" id="{484156D0-F618-5B87-F69B-2E33384459D5}"/>
                </a:ext>
              </a:extLst>
            </p:cNvPr>
            <p:cNvSpPr/>
            <p:nvPr/>
          </p:nvSpPr>
          <p:spPr>
            <a:xfrm>
              <a:off x="4788494" y="3451660"/>
              <a:ext cx="281428" cy="11225"/>
            </a:xfrm>
            <a:custGeom>
              <a:avLst/>
              <a:gdLst/>
              <a:ahLst/>
              <a:cxnLst/>
              <a:rect l="l" t="t" r="r" b="b"/>
              <a:pathLst>
                <a:path w="3836" h="153" extrusionOk="0">
                  <a:moveTo>
                    <a:pt x="0" y="0"/>
                  </a:moveTo>
                  <a:lnTo>
                    <a:pt x="0" y="152"/>
                  </a:lnTo>
                  <a:lnTo>
                    <a:pt x="3835" y="152"/>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334;p36">
              <a:extLst>
                <a:ext uri="{FF2B5EF4-FFF2-40B4-BE49-F238E27FC236}">
                  <a16:creationId xmlns:a16="http://schemas.microsoft.com/office/drawing/2014/main" id="{854DC8D8-CDC0-F6EB-E2B7-5E854F1CB67C}"/>
                </a:ext>
              </a:extLst>
            </p:cNvPr>
            <p:cNvSpPr/>
            <p:nvPr/>
          </p:nvSpPr>
          <p:spPr>
            <a:xfrm>
              <a:off x="4788494" y="3475210"/>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335;p36">
              <a:extLst>
                <a:ext uri="{FF2B5EF4-FFF2-40B4-BE49-F238E27FC236}">
                  <a16:creationId xmlns:a16="http://schemas.microsoft.com/office/drawing/2014/main" id="{4C8473FF-EE2B-5E85-AC6E-81DDD043884F}"/>
                </a:ext>
              </a:extLst>
            </p:cNvPr>
            <p:cNvSpPr/>
            <p:nvPr/>
          </p:nvSpPr>
          <p:spPr>
            <a:xfrm>
              <a:off x="4788494" y="3498760"/>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2336;p36">
            <a:extLst>
              <a:ext uri="{FF2B5EF4-FFF2-40B4-BE49-F238E27FC236}">
                <a16:creationId xmlns:a16="http://schemas.microsoft.com/office/drawing/2014/main" id="{33EF80D3-F28E-CE6A-BC40-C8BE1E7BF61F}"/>
              </a:ext>
            </a:extLst>
          </p:cNvPr>
          <p:cNvSpPr/>
          <p:nvPr/>
        </p:nvSpPr>
        <p:spPr>
          <a:xfrm>
            <a:off x="4202605" y="3596458"/>
            <a:ext cx="16648" cy="153855"/>
          </a:xfrm>
          <a:custGeom>
            <a:avLst/>
            <a:gdLst/>
            <a:ahLst/>
            <a:cxnLst/>
            <a:rect l="l" t="t" r="r" b="b"/>
            <a:pathLst>
              <a:path w="305" h="3211" extrusionOk="0">
                <a:moveTo>
                  <a:pt x="0" y="1"/>
                </a:moveTo>
                <a:lnTo>
                  <a:pt x="0" y="3211"/>
                </a:lnTo>
                <a:lnTo>
                  <a:pt x="304" y="3211"/>
                </a:lnTo>
                <a:lnTo>
                  <a:pt x="30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337;p36">
            <a:extLst>
              <a:ext uri="{FF2B5EF4-FFF2-40B4-BE49-F238E27FC236}">
                <a16:creationId xmlns:a16="http://schemas.microsoft.com/office/drawing/2014/main" id="{8C984CAA-9F66-B9E9-02BA-EE96349669B6}"/>
              </a:ext>
            </a:extLst>
          </p:cNvPr>
          <p:cNvSpPr/>
          <p:nvPr/>
        </p:nvSpPr>
        <p:spPr>
          <a:xfrm>
            <a:off x="4231807" y="3628848"/>
            <a:ext cx="16648" cy="121464"/>
          </a:xfrm>
          <a:custGeom>
            <a:avLst/>
            <a:gdLst/>
            <a:ahLst/>
            <a:cxnLst/>
            <a:rect l="l" t="t" r="r" b="b"/>
            <a:pathLst>
              <a:path w="305" h="2535" extrusionOk="0">
                <a:moveTo>
                  <a:pt x="0" y="1"/>
                </a:moveTo>
                <a:lnTo>
                  <a:pt x="0" y="2535"/>
                </a:lnTo>
                <a:lnTo>
                  <a:pt x="304" y="2535"/>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338;p36">
            <a:extLst>
              <a:ext uri="{FF2B5EF4-FFF2-40B4-BE49-F238E27FC236}">
                <a16:creationId xmlns:a16="http://schemas.microsoft.com/office/drawing/2014/main" id="{749FD374-BE3F-1D50-F2E7-D20F3C442399}"/>
              </a:ext>
            </a:extLst>
          </p:cNvPr>
          <p:cNvSpPr/>
          <p:nvPr/>
        </p:nvSpPr>
        <p:spPr>
          <a:xfrm>
            <a:off x="4261009" y="3596458"/>
            <a:ext cx="16648" cy="153855"/>
          </a:xfrm>
          <a:custGeom>
            <a:avLst/>
            <a:gdLst/>
            <a:ahLst/>
            <a:cxnLst/>
            <a:rect l="l" t="t" r="r" b="b"/>
            <a:pathLst>
              <a:path w="305" h="3211" extrusionOk="0">
                <a:moveTo>
                  <a:pt x="0" y="1"/>
                </a:moveTo>
                <a:lnTo>
                  <a:pt x="0" y="3211"/>
                </a:lnTo>
                <a:lnTo>
                  <a:pt x="304" y="3211"/>
                </a:lnTo>
                <a:lnTo>
                  <a:pt x="30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339;p36">
            <a:extLst>
              <a:ext uri="{FF2B5EF4-FFF2-40B4-BE49-F238E27FC236}">
                <a16:creationId xmlns:a16="http://schemas.microsoft.com/office/drawing/2014/main" id="{FF5A648D-0E60-0D03-5A73-7EF973C9DA28}"/>
              </a:ext>
            </a:extLst>
          </p:cNvPr>
          <p:cNvSpPr/>
          <p:nvPr/>
        </p:nvSpPr>
        <p:spPr>
          <a:xfrm>
            <a:off x="4289883" y="3628848"/>
            <a:ext cx="16976" cy="121464"/>
          </a:xfrm>
          <a:custGeom>
            <a:avLst/>
            <a:gdLst/>
            <a:ahLst/>
            <a:cxnLst/>
            <a:rect l="l" t="t" r="r" b="b"/>
            <a:pathLst>
              <a:path w="311" h="2535" extrusionOk="0">
                <a:moveTo>
                  <a:pt x="1" y="1"/>
                </a:moveTo>
                <a:lnTo>
                  <a:pt x="1" y="2535"/>
                </a:lnTo>
                <a:lnTo>
                  <a:pt x="310" y="2535"/>
                </a:lnTo>
                <a:lnTo>
                  <a:pt x="3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340;p36">
            <a:extLst>
              <a:ext uri="{FF2B5EF4-FFF2-40B4-BE49-F238E27FC236}">
                <a16:creationId xmlns:a16="http://schemas.microsoft.com/office/drawing/2014/main" id="{8F9B675B-6671-7A8E-017C-477AD63DD3E8}"/>
              </a:ext>
            </a:extLst>
          </p:cNvPr>
          <p:cNvSpPr/>
          <p:nvPr/>
        </p:nvSpPr>
        <p:spPr>
          <a:xfrm>
            <a:off x="4319085" y="3596458"/>
            <a:ext cx="16648" cy="153855"/>
          </a:xfrm>
          <a:custGeom>
            <a:avLst/>
            <a:gdLst/>
            <a:ahLst/>
            <a:cxnLst/>
            <a:rect l="l" t="t" r="r" b="b"/>
            <a:pathLst>
              <a:path w="305" h="3211" extrusionOk="0">
                <a:moveTo>
                  <a:pt x="1" y="1"/>
                </a:moveTo>
                <a:lnTo>
                  <a:pt x="1" y="3211"/>
                </a:lnTo>
                <a:lnTo>
                  <a:pt x="305" y="3211"/>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341;p36">
            <a:extLst>
              <a:ext uri="{FF2B5EF4-FFF2-40B4-BE49-F238E27FC236}">
                <a16:creationId xmlns:a16="http://schemas.microsoft.com/office/drawing/2014/main" id="{F1852CD9-C012-3205-F8EF-4ACF842786CA}"/>
              </a:ext>
            </a:extLst>
          </p:cNvPr>
          <p:cNvSpPr/>
          <p:nvPr/>
        </p:nvSpPr>
        <p:spPr>
          <a:xfrm>
            <a:off x="4348287" y="3596458"/>
            <a:ext cx="16648" cy="153855"/>
          </a:xfrm>
          <a:custGeom>
            <a:avLst/>
            <a:gdLst/>
            <a:ahLst/>
            <a:cxnLst/>
            <a:rect l="l" t="t" r="r" b="b"/>
            <a:pathLst>
              <a:path w="305" h="3211" extrusionOk="0">
                <a:moveTo>
                  <a:pt x="1" y="1"/>
                </a:moveTo>
                <a:lnTo>
                  <a:pt x="1"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342;p36">
            <a:extLst>
              <a:ext uri="{FF2B5EF4-FFF2-40B4-BE49-F238E27FC236}">
                <a16:creationId xmlns:a16="http://schemas.microsoft.com/office/drawing/2014/main" id="{073AA5C5-3F80-69D0-27CF-AA4B0D6A026D}"/>
              </a:ext>
            </a:extLst>
          </p:cNvPr>
          <p:cNvSpPr/>
          <p:nvPr/>
        </p:nvSpPr>
        <p:spPr>
          <a:xfrm>
            <a:off x="4377489" y="3628848"/>
            <a:ext cx="16648" cy="121464"/>
          </a:xfrm>
          <a:custGeom>
            <a:avLst/>
            <a:gdLst/>
            <a:ahLst/>
            <a:cxnLst/>
            <a:rect l="l" t="t" r="r" b="b"/>
            <a:pathLst>
              <a:path w="305" h="2535" extrusionOk="0">
                <a:moveTo>
                  <a:pt x="1" y="1"/>
                </a:moveTo>
                <a:lnTo>
                  <a:pt x="1" y="2535"/>
                </a:lnTo>
                <a:lnTo>
                  <a:pt x="305" y="2535"/>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343;p36">
            <a:extLst>
              <a:ext uri="{FF2B5EF4-FFF2-40B4-BE49-F238E27FC236}">
                <a16:creationId xmlns:a16="http://schemas.microsoft.com/office/drawing/2014/main" id="{EAD8BE9F-992A-8EE9-03BD-A220F67CC290}"/>
              </a:ext>
            </a:extLst>
          </p:cNvPr>
          <p:cNvSpPr/>
          <p:nvPr/>
        </p:nvSpPr>
        <p:spPr>
          <a:xfrm>
            <a:off x="4406418" y="3596458"/>
            <a:ext cx="16648" cy="153855"/>
          </a:xfrm>
          <a:custGeom>
            <a:avLst/>
            <a:gdLst/>
            <a:ahLst/>
            <a:cxnLst/>
            <a:rect l="l" t="t" r="r" b="b"/>
            <a:pathLst>
              <a:path w="305" h="3211" extrusionOk="0">
                <a:moveTo>
                  <a:pt x="0" y="1"/>
                </a:moveTo>
                <a:lnTo>
                  <a:pt x="0" y="3211"/>
                </a:lnTo>
                <a:lnTo>
                  <a:pt x="304" y="3211"/>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344;p36">
            <a:extLst>
              <a:ext uri="{FF2B5EF4-FFF2-40B4-BE49-F238E27FC236}">
                <a16:creationId xmlns:a16="http://schemas.microsoft.com/office/drawing/2014/main" id="{26F63632-A5E6-F0CD-3B46-9062DC838FE1}"/>
              </a:ext>
            </a:extLst>
          </p:cNvPr>
          <p:cNvSpPr/>
          <p:nvPr/>
        </p:nvSpPr>
        <p:spPr>
          <a:xfrm>
            <a:off x="4435620" y="3577867"/>
            <a:ext cx="16648" cy="172446"/>
          </a:xfrm>
          <a:custGeom>
            <a:avLst/>
            <a:gdLst/>
            <a:ahLst/>
            <a:cxnLst/>
            <a:rect l="l" t="t" r="r" b="b"/>
            <a:pathLst>
              <a:path w="305" h="3599" extrusionOk="0">
                <a:moveTo>
                  <a:pt x="0" y="0"/>
                </a:moveTo>
                <a:lnTo>
                  <a:pt x="0" y="3599"/>
                </a:lnTo>
                <a:lnTo>
                  <a:pt x="304" y="3599"/>
                </a:lnTo>
                <a:lnTo>
                  <a:pt x="304"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345;p36">
            <a:extLst>
              <a:ext uri="{FF2B5EF4-FFF2-40B4-BE49-F238E27FC236}">
                <a16:creationId xmlns:a16="http://schemas.microsoft.com/office/drawing/2014/main" id="{B22FC749-D4E5-5C24-2EC2-50ECD88BCD9B}"/>
              </a:ext>
            </a:extLst>
          </p:cNvPr>
          <p:cNvSpPr/>
          <p:nvPr/>
        </p:nvSpPr>
        <p:spPr>
          <a:xfrm>
            <a:off x="4464822" y="3596458"/>
            <a:ext cx="16648" cy="153855"/>
          </a:xfrm>
          <a:custGeom>
            <a:avLst/>
            <a:gdLst/>
            <a:ahLst/>
            <a:cxnLst/>
            <a:rect l="l" t="t" r="r" b="b"/>
            <a:pathLst>
              <a:path w="305" h="3211" extrusionOk="0">
                <a:moveTo>
                  <a:pt x="0" y="1"/>
                </a:moveTo>
                <a:lnTo>
                  <a:pt x="0" y="3211"/>
                </a:lnTo>
                <a:lnTo>
                  <a:pt x="304" y="3211"/>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346;p36">
            <a:extLst>
              <a:ext uri="{FF2B5EF4-FFF2-40B4-BE49-F238E27FC236}">
                <a16:creationId xmlns:a16="http://schemas.microsoft.com/office/drawing/2014/main" id="{09E296DD-655C-5610-80A2-57BBF73149DC}"/>
              </a:ext>
            </a:extLst>
          </p:cNvPr>
          <p:cNvSpPr/>
          <p:nvPr/>
        </p:nvSpPr>
        <p:spPr>
          <a:xfrm>
            <a:off x="4493697" y="3577867"/>
            <a:ext cx="16648" cy="172446"/>
          </a:xfrm>
          <a:custGeom>
            <a:avLst/>
            <a:gdLst/>
            <a:ahLst/>
            <a:cxnLst/>
            <a:rect l="l" t="t" r="r" b="b"/>
            <a:pathLst>
              <a:path w="305" h="3599" extrusionOk="0">
                <a:moveTo>
                  <a:pt x="0" y="0"/>
                </a:moveTo>
                <a:lnTo>
                  <a:pt x="0" y="3599"/>
                </a:lnTo>
                <a:lnTo>
                  <a:pt x="305" y="3599"/>
                </a:lnTo>
                <a:lnTo>
                  <a:pt x="305"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347;p36">
            <a:extLst>
              <a:ext uri="{FF2B5EF4-FFF2-40B4-BE49-F238E27FC236}">
                <a16:creationId xmlns:a16="http://schemas.microsoft.com/office/drawing/2014/main" id="{104D57EE-2AB1-3BB3-1AE3-3998D61EDC35}"/>
              </a:ext>
            </a:extLst>
          </p:cNvPr>
          <p:cNvSpPr/>
          <p:nvPr/>
        </p:nvSpPr>
        <p:spPr>
          <a:xfrm>
            <a:off x="4522898" y="3596458"/>
            <a:ext cx="16648" cy="153855"/>
          </a:xfrm>
          <a:custGeom>
            <a:avLst/>
            <a:gdLst/>
            <a:ahLst/>
            <a:cxnLst/>
            <a:rect l="l" t="t" r="r" b="b"/>
            <a:pathLst>
              <a:path w="305" h="3211" extrusionOk="0">
                <a:moveTo>
                  <a:pt x="0" y="1"/>
                </a:moveTo>
                <a:lnTo>
                  <a:pt x="0"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348;p36">
            <a:extLst>
              <a:ext uri="{FF2B5EF4-FFF2-40B4-BE49-F238E27FC236}">
                <a16:creationId xmlns:a16="http://schemas.microsoft.com/office/drawing/2014/main" id="{01B1F86A-1AFE-F2BC-F02B-C7E7E2EDB810}"/>
              </a:ext>
            </a:extLst>
          </p:cNvPr>
          <p:cNvSpPr/>
          <p:nvPr/>
        </p:nvSpPr>
        <p:spPr>
          <a:xfrm>
            <a:off x="4552100" y="3553286"/>
            <a:ext cx="16648" cy="197026"/>
          </a:xfrm>
          <a:custGeom>
            <a:avLst/>
            <a:gdLst/>
            <a:ahLst/>
            <a:cxnLst/>
            <a:rect l="l" t="t" r="r" b="b"/>
            <a:pathLst>
              <a:path w="305" h="4112" extrusionOk="0">
                <a:moveTo>
                  <a:pt x="0" y="1"/>
                </a:moveTo>
                <a:lnTo>
                  <a:pt x="0" y="4112"/>
                </a:lnTo>
                <a:lnTo>
                  <a:pt x="305" y="4112"/>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349;p36">
            <a:extLst>
              <a:ext uri="{FF2B5EF4-FFF2-40B4-BE49-F238E27FC236}">
                <a16:creationId xmlns:a16="http://schemas.microsoft.com/office/drawing/2014/main" id="{24FFA25E-4F49-A2F4-0325-83C5D0C00F72}"/>
              </a:ext>
            </a:extLst>
          </p:cNvPr>
          <p:cNvSpPr/>
          <p:nvPr/>
        </p:nvSpPr>
        <p:spPr>
          <a:xfrm>
            <a:off x="4580975" y="3596458"/>
            <a:ext cx="16648" cy="153855"/>
          </a:xfrm>
          <a:custGeom>
            <a:avLst/>
            <a:gdLst/>
            <a:ahLst/>
            <a:cxnLst/>
            <a:rect l="l" t="t" r="r" b="b"/>
            <a:pathLst>
              <a:path w="305" h="3211" extrusionOk="0">
                <a:moveTo>
                  <a:pt x="1" y="1"/>
                </a:moveTo>
                <a:lnTo>
                  <a:pt x="1"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350;p36">
            <a:extLst>
              <a:ext uri="{FF2B5EF4-FFF2-40B4-BE49-F238E27FC236}">
                <a16:creationId xmlns:a16="http://schemas.microsoft.com/office/drawing/2014/main" id="{E4FD12A0-AE99-B588-6859-738A9F21FC3A}"/>
              </a:ext>
            </a:extLst>
          </p:cNvPr>
          <p:cNvSpPr/>
          <p:nvPr/>
        </p:nvSpPr>
        <p:spPr>
          <a:xfrm>
            <a:off x="4618473" y="3713561"/>
            <a:ext cx="25599" cy="14902"/>
          </a:xfrm>
          <a:custGeom>
            <a:avLst/>
            <a:gdLst/>
            <a:ahLst/>
            <a:cxnLst/>
            <a:rect l="l" t="t" r="r" b="b"/>
            <a:pathLst>
              <a:path w="469" h="311" extrusionOk="0">
                <a:moveTo>
                  <a:pt x="1" y="1"/>
                </a:moveTo>
                <a:lnTo>
                  <a:pt x="1" y="311"/>
                </a:lnTo>
                <a:lnTo>
                  <a:pt x="468" y="311"/>
                </a:lnTo>
                <a:lnTo>
                  <a:pt x="468"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351;p36">
            <a:extLst>
              <a:ext uri="{FF2B5EF4-FFF2-40B4-BE49-F238E27FC236}">
                <a16:creationId xmlns:a16="http://schemas.microsoft.com/office/drawing/2014/main" id="{2FE13ABB-7C60-C860-84AB-5170790A4C8A}"/>
              </a:ext>
            </a:extLst>
          </p:cNvPr>
          <p:cNvSpPr/>
          <p:nvPr/>
        </p:nvSpPr>
        <p:spPr>
          <a:xfrm>
            <a:off x="4618473" y="3735171"/>
            <a:ext cx="25599" cy="14902"/>
          </a:xfrm>
          <a:custGeom>
            <a:avLst/>
            <a:gdLst/>
            <a:ahLst/>
            <a:cxnLst/>
            <a:rect l="l" t="t" r="r" b="b"/>
            <a:pathLst>
              <a:path w="469" h="311" extrusionOk="0">
                <a:moveTo>
                  <a:pt x="1" y="0"/>
                </a:moveTo>
                <a:lnTo>
                  <a:pt x="1" y="310"/>
                </a:lnTo>
                <a:lnTo>
                  <a:pt x="468" y="310"/>
                </a:lnTo>
                <a:lnTo>
                  <a:pt x="4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352;p36">
            <a:extLst>
              <a:ext uri="{FF2B5EF4-FFF2-40B4-BE49-F238E27FC236}">
                <a16:creationId xmlns:a16="http://schemas.microsoft.com/office/drawing/2014/main" id="{E65D5C6C-83A5-6620-FECA-AB49D7CEF784}"/>
              </a:ext>
            </a:extLst>
          </p:cNvPr>
          <p:cNvSpPr/>
          <p:nvPr/>
        </p:nvSpPr>
        <p:spPr>
          <a:xfrm>
            <a:off x="4696254" y="3813942"/>
            <a:ext cx="38481" cy="34068"/>
          </a:xfrm>
          <a:custGeom>
            <a:avLst/>
            <a:gdLst/>
            <a:ahLst/>
            <a:cxnLst/>
            <a:rect l="l" t="t" r="r" b="b"/>
            <a:pathLst>
              <a:path w="705" h="711" extrusionOk="0">
                <a:moveTo>
                  <a:pt x="1" y="1"/>
                </a:moveTo>
                <a:lnTo>
                  <a:pt x="1" y="710"/>
                </a:lnTo>
                <a:lnTo>
                  <a:pt x="705" y="710"/>
                </a:lnTo>
                <a:lnTo>
                  <a:pt x="7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353;p36">
            <a:extLst>
              <a:ext uri="{FF2B5EF4-FFF2-40B4-BE49-F238E27FC236}">
                <a16:creationId xmlns:a16="http://schemas.microsoft.com/office/drawing/2014/main" id="{8D861602-1E3F-ECAD-A960-DFB99103182B}"/>
              </a:ext>
            </a:extLst>
          </p:cNvPr>
          <p:cNvSpPr/>
          <p:nvPr/>
        </p:nvSpPr>
        <p:spPr>
          <a:xfrm>
            <a:off x="4746362" y="3813942"/>
            <a:ext cx="160202" cy="13272"/>
          </a:xfrm>
          <a:custGeom>
            <a:avLst/>
            <a:gdLst/>
            <a:ahLst/>
            <a:cxnLst/>
            <a:rect l="l" t="t" r="r" b="b"/>
            <a:pathLst>
              <a:path w="2935" h="277" extrusionOk="0">
                <a:moveTo>
                  <a:pt x="1" y="1"/>
                </a:moveTo>
                <a:lnTo>
                  <a:pt x="1" y="277"/>
                </a:lnTo>
                <a:lnTo>
                  <a:pt x="2935" y="277"/>
                </a:lnTo>
                <a:lnTo>
                  <a:pt x="2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354;p36">
            <a:extLst>
              <a:ext uri="{FF2B5EF4-FFF2-40B4-BE49-F238E27FC236}">
                <a16:creationId xmlns:a16="http://schemas.microsoft.com/office/drawing/2014/main" id="{A5A3BAE6-D3EC-820C-4099-EE5D7DC0F182}"/>
              </a:ext>
            </a:extLst>
          </p:cNvPr>
          <p:cNvSpPr/>
          <p:nvPr/>
        </p:nvSpPr>
        <p:spPr>
          <a:xfrm>
            <a:off x="4746362" y="3834737"/>
            <a:ext cx="100597" cy="13272"/>
          </a:xfrm>
          <a:custGeom>
            <a:avLst/>
            <a:gdLst/>
            <a:ahLst/>
            <a:cxnLst/>
            <a:rect l="l" t="t" r="r" b="b"/>
            <a:pathLst>
              <a:path w="1843" h="277" extrusionOk="0">
                <a:moveTo>
                  <a:pt x="1" y="0"/>
                </a:moveTo>
                <a:lnTo>
                  <a:pt x="1"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355;p36">
            <a:extLst>
              <a:ext uri="{FF2B5EF4-FFF2-40B4-BE49-F238E27FC236}">
                <a16:creationId xmlns:a16="http://schemas.microsoft.com/office/drawing/2014/main" id="{A8508F78-A845-8D8B-501B-74C15EC7F9BE}"/>
              </a:ext>
            </a:extLst>
          </p:cNvPr>
          <p:cNvSpPr/>
          <p:nvPr/>
        </p:nvSpPr>
        <p:spPr>
          <a:xfrm>
            <a:off x="4950775" y="3503647"/>
            <a:ext cx="38809" cy="34068"/>
          </a:xfrm>
          <a:custGeom>
            <a:avLst/>
            <a:gdLst/>
            <a:ahLst/>
            <a:cxnLst/>
            <a:rect l="l" t="t" r="r" b="b"/>
            <a:pathLst>
              <a:path w="711" h="711"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356;p36">
            <a:extLst>
              <a:ext uri="{FF2B5EF4-FFF2-40B4-BE49-F238E27FC236}">
                <a16:creationId xmlns:a16="http://schemas.microsoft.com/office/drawing/2014/main" id="{7FB3C6E2-13CD-D391-675D-FD8B9B853234}"/>
              </a:ext>
            </a:extLst>
          </p:cNvPr>
          <p:cNvSpPr/>
          <p:nvPr/>
        </p:nvSpPr>
        <p:spPr>
          <a:xfrm>
            <a:off x="5001210" y="3503647"/>
            <a:ext cx="159874" cy="13272"/>
          </a:xfrm>
          <a:custGeom>
            <a:avLst/>
            <a:gdLst/>
            <a:ahLst/>
            <a:cxnLst/>
            <a:rect l="l" t="t" r="r" b="b"/>
            <a:pathLst>
              <a:path w="2929" h="277" extrusionOk="0">
                <a:moveTo>
                  <a:pt x="0" y="0"/>
                </a:moveTo>
                <a:lnTo>
                  <a:pt x="0" y="276"/>
                </a:lnTo>
                <a:lnTo>
                  <a:pt x="2929" y="276"/>
                </a:lnTo>
                <a:lnTo>
                  <a:pt x="29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357;p36">
            <a:extLst>
              <a:ext uri="{FF2B5EF4-FFF2-40B4-BE49-F238E27FC236}">
                <a16:creationId xmlns:a16="http://schemas.microsoft.com/office/drawing/2014/main" id="{BFC4DE79-107C-E945-94F4-DC8398CC38B1}"/>
              </a:ext>
            </a:extLst>
          </p:cNvPr>
          <p:cNvSpPr/>
          <p:nvPr/>
        </p:nvSpPr>
        <p:spPr>
          <a:xfrm>
            <a:off x="5001210" y="3524442"/>
            <a:ext cx="100542" cy="13272"/>
          </a:xfrm>
          <a:custGeom>
            <a:avLst/>
            <a:gdLst/>
            <a:ahLst/>
            <a:cxnLst/>
            <a:rect l="l" t="t" r="r" b="b"/>
            <a:pathLst>
              <a:path w="1842" h="277" extrusionOk="0">
                <a:moveTo>
                  <a:pt x="0" y="0"/>
                </a:moveTo>
                <a:lnTo>
                  <a:pt x="0"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358;p36">
            <a:extLst>
              <a:ext uri="{FF2B5EF4-FFF2-40B4-BE49-F238E27FC236}">
                <a16:creationId xmlns:a16="http://schemas.microsoft.com/office/drawing/2014/main" id="{042DD28B-A2CC-AF88-85AA-2029BE2938DB}"/>
              </a:ext>
            </a:extLst>
          </p:cNvPr>
          <p:cNvSpPr/>
          <p:nvPr/>
        </p:nvSpPr>
        <p:spPr>
          <a:xfrm>
            <a:off x="5129698" y="4052749"/>
            <a:ext cx="36298" cy="14902"/>
          </a:xfrm>
          <a:custGeom>
            <a:avLst/>
            <a:gdLst/>
            <a:ahLst/>
            <a:cxnLst/>
            <a:rect l="l" t="t" r="r" b="b"/>
            <a:pathLst>
              <a:path w="665" h="311" extrusionOk="0">
                <a:moveTo>
                  <a:pt x="0" y="1"/>
                </a:moveTo>
                <a:lnTo>
                  <a:pt x="0" y="310"/>
                </a:lnTo>
                <a:lnTo>
                  <a:pt x="665" y="310"/>
                </a:lnTo>
                <a:lnTo>
                  <a:pt x="6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359;p36">
            <a:extLst>
              <a:ext uri="{FF2B5EF4-FFF2-40B4-BE49-F238E27FC236}">
                <a16:creationId xmlns:a16="http://schemas.microsoft.com/office/drawing/2014/main" id="{959DC5BA-F543-E722-F6B1-309F912DE1BE}"/>
              </a:ext>
            </a:extLst>
          </p:cNvPr>
          <p:cNvSpPr/>
          <p:nvPr/>
        </p:nvSpPr>
        <p:spPr>
          <a:xfrm>
            <a:off x="5129698" y="4074359"/>
            <a:ext cx="36298" cy="14854"/>
          </a:xfrm>
          <a:custGeom>
            <a:avLst/>
            <a:gdLst/>
            <a:ahLst/>
            <a:cxnLst/>
            <a:rect l="l" t="t" r="r" b="b"/>
            <a:pathLst>
              <a:path w="665" h="310" extrusionOk="0">
                <a:moveTo>
                  <a:pt x="0" y="0"/>
                </a:moveTo>
                <a:lnTo>
                  <a:pt x="0" y="310"/>
                </a:lnTo>
                <a:lnTo>
                  <a:pt x="665" y="310"/>
                </a:lnTo>
                <a:lnTo>
                  <a:pt x="6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360;p36">
            <a:extLst>
              <a:ext uri="{FF2B5EF4-FFF2-40B4-BE49-F238E27FC236}">
                <a16:creationId xmlns:a16="http://schemas.microsoft.com/office/drawing/2014/main" id="{FE6856CB-D48C-2BFE-8AE0-167EE3989AD4}"/>
              </a:ext>
            </a:extLst>
          </p:cNvPr>
          <p:cNvSpPr/>
          <p:nvPr/>
        </p:nvSpPr>
        <p:spPr>
          <a:xfrm>
            <a:off x="4470936" y="4045993"/>
            <a:ext cx="18831" cy="29755"/>
          </a:xfrm>
          <a:custGeom>
            <a:avLst/>
            <a:gdLst/>
            <a:ahLst/>
            <a:cxnLst/>
            <a:rect l="l" t="t" r="r" b="b"/>
            <a:pathLst>
              <a:path w="345" h="621" extrusionOk="0">
                <a:moveTo>
                  <a:pt x="1" y="1"/>
                </a:moveTo>
                <a:lnTo>
                  <a:pt x="1" y="620"/>
                </a:lnTo>
                <a:lnTo>
                  <a:pt x="344" y="620"/>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361;p36">
            <a:extLst>
              <a:ext uri="{FF2B5EF4-FFF2-40B4-BE49-F238E27FC236}">
                <a16:creationId xmlns:a16="http://schemas.microsoft.com/office/drawing/2014/main" id="{8FEBE56F-D44C-0EE4-B416-2F2BBAE61355}"/>
              </a:ext>
            </a:extLst>
          </p:cNvPr>
          <p:cNvSpPr/>
          <p:nvPr/>
        </p:nvSpPr>
        <p:spPr>
          <a:xfrm>
            <a:off x="4503848" y="4030900"/>
            <a:ext cx="18777" cy="44849"/>
          </a:xfrm>
          <a:custGeom>
            <a:avLst/>
            <a:gdLst/>
            <a:ahLst/>
            <a:cxnLst/>
            <a:rect l="l" t="t" r="r" b="b"/>
            <a:pathLst>
              <a:path w="344" h="936" extrusionOk="0">
                <a:moveTo>
                  <a:pt x="0" y="0"/>
                </a:moveTo>
                <a:lnTo>
                  <a:pt x="0" y="935"/>
                </a:lnTo>
                <a:lnTo>
                  <a:pt x="344" y="935"/>
                </a:lnTo>
                <a:lnTo>
                  <a:pt x="344"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362;p36">
            <a:extLst>
              <a:ext uri="{FF2B5EF4-FFF2-40B4-BE49-F238E27FC236}">
                <a16:creationId xmlns:a16="http://schemas.microsoft.com/office/drawing/2014/main" id="{C6FB1566-C34F-7114-89B4-EE0E19128888}"/>
              </a:ext>
            </a:extLst>
          </p:cNvPr>
          <p:cNvSpPr/>
          <p:nvPr/>
        </p:nvSpPr>
        <p:spPr>
          <a:xfrm>
            <a:off x="4536708" y="4010680"/>
            <a:ext cx="18831" cy="65069"/>
          </a:xfrm>
          <a:custGeom>
            <a:avLst/>
            <a:gdLst/>
            <a:ahLst/>
            <a:cxnLst/>
            <a:rect l="l" t="t" r="r" b="b"/>
            <a:pathLst>
              <a:path w="345" h="1358" extrusionOk="0">
                <a:moveTo>
                  <a:pt x="1" y="0"/>
                </a:moveTo>
                <a:lnTo>
                  <a:pt x="1" y="1357"/>
                </a:lnTo>
                <a:lnTo>
                  <a:pt x="344" y="1357"/>
                </a:lnTo>
                <a:lnTo>
                  <a:pt x="344"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363;p36">
            <a:extLst>
              <a:ext uri="{FF2B5EF4-FFF2-40B4-BE49-F238E27FC236}">
                <a16:creationId xmlns:a16="http://schemas.microsoft.com/office/drawing/2014/main" id="{086D820F-A21A-AE5B-1995-48757BD43D87}"/>
              </a:ext>
            </a:extLst>
          </p:cNvPr>
          <p:cNvSpPr/>
          <p:nvPr/>
        </p:nvSpPr>
        <p:spPr>
          <a:xfrm>
            <a:off x="4569621" y="3999852"/>
            <a:ext cx="18777" cy="75897"/>
          </a:xfrm>
          <a:custGeom>
            <a:avLst/>
            <a:gdLst/>
            <a:ahLst/>
            <a:cxnLst/>
            <a:rect l="l" t="t" r="r" b="b"/>
            <a:pathLst>
              <a:path w="344" h="1584" extrusionOk="0">
                <a:moveTo>
                  <a:pt x="0" y="1"/>
                </a:moveTo>
                <a:lnTo>
                  <a:pt x="0" y="1583"/>
                </a:lnTo>
                <a:lnTo>
                  <a:pt x="344" y="1583"/>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364;p36">
            <a:extLst>
              <a:ext uri="{FF2B5EF4-FFF2-40B4-BE49-F238E27FC236}">
                <a16:creationId xmlns:a16="http://schemas.microsoft.com/office/drawing/2014/main" id="{1C4D4F26-FA50-5DED-98BD-269BC8C470F9}"/>
              </a:ext>
            </a:extLst>
          </p:cNvPr>
          <p:cNvSpPr/>
          <p:nvPr/>
        </p:nvSpPr>
        <p:spPr>
          <a:xfrm>
            <a:off x="4602535" y="3965592"/>
            <a:ext cx="18777" cy="109054"/>
          </a:xfrm>
          <a:custGeom>
            <a:avLst/>
            <a:gdLst/>
            <a:ahLst/>
            <a:cxnLst/>
            <a:rect l="l" t="t" r="r" b="b"/>
            <a:pathLst>
              <a:path w="344" h="2276" extrusionOk="0">
                <a:moveTo>
                  <a:pt x="0" y="1"/>
                </a:moveTo>
                <a:lnTo>
                  <a:pt x="0" y="2276"/>
                </a:lnTo>
                <a:lnTo>
                  <a:pt x="344" y="2276"/>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365;p36">
            <a:extLst>
              <a:ext uri="{FF2B5EF4-FFF2-40B4-BE49-F238E27FC236}">
                <a16:creationId xmlns:a16="http://schemas.microsoft.com/office/drawing/2014/main" id="{9937314A-3840-9827-BB7B-E4616C76DCEA}"/>
              </a:ext>
            </a:extLst>
          </p:cNvPr>
          <p:cNvSpPr/>
          <p:nvPr/>
        </p:nvSpPr>
        <p:spPr>
          <a:xfrm>
            <a:off x="4452813" y="3965353"/>
            <a:ext cx="173739" cy="122805"/>
          </a:xfrm>
          <a:custGeom>
            <a:avLst/>
            <a:gdLst/>
            <a:ahLst/>
            <a:cxnLst/>
            <a:rect l="l" t="t" r="r" b="b"/>
            <a:pathLst>
              <a:path w="3183" h="2563" extrusionOk="0">
                <a:moveTo>
                  <a:pt x="0" y="0"/>
                </a:moveTo>
                <a:lnTo>
                  <a:pt x="0" y="2562"/>
                </a:lnTo>
                <a:lnTo>
                  <a:pt x="3182" y="2562"/>
                </a:lnTo>
                <a:lnTo>
                  <a:pt x="3182" y="2523"/>
                </a:lnTo>
                <a:lnTo>
                  <a:pt x="51" y="2523"/>
                </a:lnTo>
                <a:lnTo>
                  <a:pt x="51"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366;p36">
            <a:extLst>
              <a:ext uri="{FF2B5EF4-FFF2-40B4-BE49-F238E27FC236}">
                <a16:creationId xmlns:a16="http://schemas.microsoft.com/office/drawing/2014/main" id="{A0E39A1F-8D16-C1F3-F380-8FD48C508F79}"/>
              </a:ext>
            </a:extLst>
          </p:cNvPr>
          <p:cNvSpPr/>
          <p:nvPr/>
        </p:nvSpPr>
        <p:spPr>
          <a:xfrm>
            <a:off x="4469735" y="3964251"/>
            <a:ext cx="21233" cy="112552"/>
          </a:xfrm>
          <a:custGeom>
            <a:avLst/>
            <a:gdLst/>
            <a:ahLst/>
            <a:cxnLst/>
            <a:rect l="l" t="t" r="r" b="b"/>
            <a:pathLst>
              <a:path w="389" h="2349" extrusionOk="0">
                <a:moveTo>
                  <a:pt x="344" y="40"/>
                </a:moveTo>
                <a:lnTo>
                  <a:pt x="344" y="2309"/>
                </a:lnTo>
                <a:lnTo>
                  <a:pt x="45" y="2309"/>
                </a:lnTo>
                <a:lnTo>
                  <a:pt x="45" y="40"/>
                </a:lnTo>
                <a:close/>
                <a:moveTo>
                  <a:pt x="0" y="0"/>
                </a:moveTo>
                <a:lnTo>
                  <a:pt x="0"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367;p36">
            <a:extLst>
              <a:ext uri="{FF2B5EF4-FFF2-40B4-BE49-F238E27FC236}">
                <a16:creationId xmlns:a16="http://schemas.microsoft.com/office/drawing/2014/main" id="{761E01EB-BCA1-B71A-01EB-6213405775A9}"/>
              </a:ext>
            </a:extLst>
          </p:cNvPr>
          <p:cNvSpPr/>
          <p:nvPr/>
        </p:nvSpPr>
        <p:spPr>
          <a:xfrm>
            <a:off x="4502593" y="3964251"/>
            <a:ext cx="21287" cy="112552"/>
          </a:xfrm>
          <a:custGeom>
            <a:avLst/>
            <a:gdLst/>
            <a:ahLst/>
            <a:cxnLst/>
            <a:rect l="l" t="t" r="r" b="b"/>
            <a:pathLst>
              <a:path w="390" h="2349" extrusionOk="0">
                <a:moveTo>
                  <a:pt x="344" y="40"/>
                </a:moveTo>
                <a:lnTo>
                  <a:pt x="344" y="2309"/>
                </a:lnTo>
                <a:lnTo>
                  <a:pt x="46" y="2309"/>
                </a:lnTo>
                <a:lnTo>
                  <a:pt x="46" y="40"/>
                </a:lnTo>
                <a:close/>
                <a:moveTo>
                  <a:pt x="1" y="0"/>
                </a:moveTo>
                <a:lnTo>
                  <a:pt x="1"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368;p36">
            <a:extLst>
              <a:ext uri="{FF2B5EF4-FFF2-40B4-BE49-F238E27FC236}">
                <a16:creationId xmlns:a16="http://schemas.microsoft.com/office/drawing/2014/main" id="{7822DA26-744D-7B72-4ADB-D9D525D7F91A}"/>
              </a:ext>
            </a:extLst>
          </p:cNvPr>
          <p:cNvSpPr/>
          <p:nvPr/>
        </p:nvSpPr>
        <p:spPr>
          <a:xfrm>
            <a:off x="4535507" y="3964251"/>
            <a:ext cx="21233" cy="112552"/>
          </a:xfrm>
          <a:custGeom>
            <a:avLst/>
            <a:gdLst/>
            <a:ahLst/>
            <a:cxnLst/>
            <a:rect l="l" t="t" r="r" b="b"/>
            <a:pathLst>
              <a:path w="389" h="2349" extrusionOk="0">
                <a:moveTo>
                  <a:pt x="344" y="40"/>
                </a:moveTo>
                <a:lnTo>
                  <a:pt x="344" y="2309"/>
                </a:lnTo>
                <a:lnTo>
                  <a:pt x="45" y="2309"/>
                </a:lnTo>
                <a:lnTo>
                  <a:pt x="45" y="40"/>
                </a:lnTo>
                <a:close/>
                <a:moveTo>
                  <a:pt x="0" y="0"/>
                </a:moveTo>
                <a:lnTo>
                  <a:pt x="0"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369;p36">
            <a:extLst>
              <a:ext uri="{FF2B5EF4-FFF2-40B4-BE49-F238E27FC236}">
                <a16:creationId xmlns:a16="http://schemas.microsoft.com/office/drawing/2014/main" id="{1855F78E-B5C5-2410-8F80-59E7128741A1}"/>
              </a:ext>
            </a:extLst>
          </p:cNvPr>
          <p:cNvSpPr/>
          <p:nvPr/>
        </p:nvSpPr>
        <p:spPr>
          <a:xfrm>
            <a:off x="4568366" y="3964251"/>
            <a:ext cx="21287" cy="112552"/>
          </a:xfrm>
          <a:custGeom>
            <a:avLst/>
            <a:gdLst/>
            <a:ahLst/>
            <a:cxnLst/>
            <a:rect l="l" t="t" r="r" b="b"/>
            <a:pathLst>
              <a:path w="390" h="2349" extrusionOk="0">
                <a:moveTo>
                  <a:pt x="344" y="40"/>
                </a:moveTo>
                <a:lnTo>
                  <a:pt x="344" y="2309"/>
                </a:lnTo>
                <a:lnTo>
                  <a:pt x="46" y="2309"/>
                </a:lnTo>
                <a:lnTo>
                  <a:pt x="46" y="40"/>
                </a:lnTo>
                <a:close/>
                <a:moveTo>
                  <a:pt x="1" y="0"/>
                </a:moveTo>
                <a:lnTo>
                  <a:pt x="1"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370;p36">
            <a:extLst>
              <a:ext uri="{FF2B5EF4-FFF2-40B4-BE49-F238E27FC236}">
                <a16:creationId xmlns:a16="http://schemas.microsoft.com/office/drawing/2014/main" id="{A1E8759C-FA53-DEFB-F879-3D7A2C2BE035}"/>
              </a:ext>
            </a:extLst>
          </p:cNvPr>
          <p:cNvSpPr/>
          <p:nvPr/>
        </p:nvSpPr>
        <p:spPr>
          <a:xfrm>
            <a:off x="4453414" y="3821800"/>
            <a:ext cx="178051" cy="106610"/>
          </a:xfrm>
          <a:custGeom>
            <a:avLst/>
            <a:gdLst/>
            <a:ahLst/>
            <a:cxnLst/>
            <a:rect l="l" t="t" r="r" b="b"/>
            <a:pathLst>
              <a:path w="3262" h="2225" extrusionOk="0">
                <a:moveTo>
                  <a:pt x="1" y="0"/>
                </a:moveTo>
                <a:lnTo>
                  <a:pt x="1" y="2224"/>
                </a:lnTo>
                <a:lnTo>
                  <a:pt x="3261" y="2224"/>
                </a:lnTo>
                <a:lnTo>
                  <a:pt x="3261" y="2191"/>
                </a:lnTo>
                <a:lnTo>
                  <a:pt x="35" y="2191"/>
                </a:lnTo>
                <a:lnTo>
                  <a:pt x="35" y="0"/>
                </a:lnTo>
                <a:close/>
              </a:path>
            </a:pathLst>
          </a:custGeom>
          <a:solidFill>
            <a:srgbClr val="00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371;p36">
            <a:extLst>
              <a:ext uri="{FF2B5EF4-FFF2-40B4-BE49-F238E27FC236}">
                <a16:creationId xmlns:a16="http://schemas.microsoft.com/office/drawing/2014/main" id="{A25B7EA2-433C-E52A-8B90-F3F3BC3CA5AE}"/>
              </a:ext>
            </a:extLst>
          </p:cNvPr>
          <p:cNvSpPr/>
          <p:nvPr/>
        </p:nvSpPr>
        <p:spPr>
          <a:xfrm>
            <a:off x="4464495" y="3837277"/>
            <a:ext cx="159601" cy="81168"/>
          </a:xfrm>
          <a:custGeom>
            <a:avLst/>
            <a:gdLst/>
            <a:ahLst/>
            <a:cxnLst/>
            <a:rect l="l" t="t" r="r" b="b"/>
            <a:pathLst>
              <a:path w="2924" h="1694" extrusionOk="0">
                <a:moveTo>
                  <a:pt x="264" y="0"/>
                </a:moveTo>
                <a:cubicBezTo>
                  <a:pt x="250" y="0"/>
                  <a:pt x="234" y="9"/>
                  <a:pt x="231" y="26"/>
                </a:cubicBezTo>
                <a:lnTo>
                  <a:pt x="0" y="1665"/>
                </a:lnTo>
                <a:lnTo>
                  <a:pt x="2923" y="1693"/>
                </a:lnTo>
                <a:lnTo>
                  <a:pt x="2715" y="116"/>
                </a:lnTo>
                <a:cubicBezTo>
                  <a:pt x="2709" y="87"/>
                  <a:pt x="2681" y="72"/>
                  <a:pt x="2653" y="72"/>
                </a:cubicBezTo>
                <a:cubicBezTo>
                  <a:pt x="2626" y="72"/>
                  <a:pt x="2599" y="86"/>
                  <a:pt x="2591" y="116"/>
                </a:cubicBezTo>
                <a:lnTo>
                  <a:pt x="2292" y="1327"/>
                </a:lnTo>
                <a:cubicBezTo>
                  <a:pt x="2281" y="1355"/>
                  <a:pt x="2253" y="1369"/>
                  <a:pt x="2225" y="1369"/>
                </a:cubicBezTo>
                <a:cubicBezTo>
                  <a:pt x="2197" y="1369"/>
                  <a:pt x="2169" y="1355"/>
                  <a:pt x="2157" y="1327"/>
                </a:cubicBezTo>
                <a:lnTo>
                  <a:pt x="2011" y="972"/>
                </a:lnTo>
                <a:cubicBezTo>
                  <a:pt x="2002" y="953"/>
                  <a:pt x="1981" y="943"/>
                  <a:pt x="1960" y="943"/>
                </a:cubicBezTo>
                <a:cubicBezTo>
                  <a:pt x="1939" y="943"/>
                  <a:pt x="1918" y="953"/>
                  <a:pt x="1910" y="972"/>
                </a:cubicBezTo>
                <a:lnTo>
                  <a:pt x="1842" y="1147"/>
                </a:lnTo>
                <a:cubicBezTo>
                  <a:pt x="1817" y="1209"/>
                  <a:pt x="1755" y="1240"/>
                  <a:pt x="1693" y="1240"/>
                </a:cubicBezTo>
                <a:cubicBezTo>
                  <a:pt x="1631" y="1240"/>
                  <a:pt x="1569" y="1209"/>
                  <a:pt x="1543" y="1147"/>
                </a:cubicBezTo>
                <a:lnTo>
                  <a:pt x="1239" y="404"/>
                </a:lnTo>
                <a:cubicBezTo>
                  <a:pt x="1233" y="383"/>
                  <a:pt x="1211" y="371"/>
                  <a:pt x="1189" y="371"/>
                </a:cubicBezTo>
                <a:cubicBezTo>
                  <a:pt x="1175" y="371"/>
                  <a:pt x="1160" y="376"/>
                  <a:pt x="1149" y="387"/>
                </a:cubicBezTo>
                <a:lnTo>
                  <a:pt x="704" y="803"/>
                </a:lnTo>
                <a:cubicBezTo>
                  <a:pt x="674" y="832"/>
                  <a:pt x="634" y="845"/>
                  <a:pt x="595" y="845"/>
                </a:cubicBezTo>
                <a:cubicBezTo>
                  <a:pt x="532" y="845"/>
                  <a:pt x="470" y="811"/>
                  <a:pt x="445" y="753"/>
                </a:cubicBezTo>
                <a:lnTo>
                  <a:pt x="293" y="21"/>
                </a:lnTo>
                <a:cubicBezTo>
                  <a:pt x="291" y="7"/>
                  <a:pt x="278" y="0"/>
                  <a:pt x="264" y="0"/>
                </a:cubicBez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372;p36">
            <a:extLst>
              <a:ext uri="{FF2B5EF4-FFF2-40B4-BE49-F238E27FC236}">
                <a16:creationId xmlns:a16="http://schemas.microsoft.com/office/drawing/2014/main" id="{78F2EACF-4ADF-C305-1341-696BCB862F22}"/>
              </a:ext>
            </a:extLst>
          </p:cNvPr>
          <p:cNvSpPr/>
          <p:nvPr/>
        </p:nvSpPr>
        <p:spPr>
          <a:xfrm>
            <a:off x="4222909" y="3820698"/>
            <a:ext cx="127889" cy="112552"/>
          </a:xfrm>
          <a:custGeom>
            <a:avLst/>
            <a:gdLst/>
            <a:ahLst/>
            <a:cxnLst/>
            <a:rect l="l" t="t" r="r" b="b"/>
            <a:pathLst>
              <a:path w="2343" h="2349" extrusionOk="0">
                <a:moveTo>
                  <a:pt x="1171" y="136"/>
                </a:moveTo>
                <a:cubicBezTo>
                  <a:pt x="1746" y="136"/>
                  <a:pt x="2208" y="603"/>
                  <a:pt x="2208" y="1178"/>
                </a:cubicBezTo>
                <a:cubicBezTo>
                  <a:pt x="2208" y="1746"/>
                  <a:pt x="1746" y="2214"/>
                  <a:pt x="1171" y="2214"/>
                </a:cubicBezTo>
                <a:cubicBezTo>
                  <a:pt x="597" y="2214"/>
                  <a:pt x="135" y="1746"/>
                  <a:pt x="135" y="1178"/>
                </a:cubicBezTo>
                <a:cubicBezTo>
                  <a:pt x="135" y="603"/>
                  <a:pt x="597" y="136"/>
                  <a:pt x="1171" y="136"/>
                </a:cubicBezTo>
                <a:close/>
                <a:moveTo>
                  <a:pt x="1171" y="1"/>
                </a:moveTo>
                <a:cubicBezTo>
                  <a:pt x="524" y="1"/>
                  <a:pt x="0" y="530"/>
                  <a:pt x="0" y="1178"/>
                </a:cubicBezTo>
                <a:cubicBezTo>
                  <a:pt x="0" y="1820"/>
                  <a:pt x="524" y="2349"/>
                  <a:pt x="1171" y="2349"/>
                </a:cubicBezTo>
                <a:cubicBezTo>
                  <a:pt x="1819" y="2349"/>
                  <a:pt x="2343" y="1820"/>
                  <a:pt x="2343" y="1178"/>
                </a:cubicBezTo>
                <a:cubicBezTo>
                  <a:pt x="2343" y="530"/>
                  <a:pt x="1819" y="1"/>
                  <a:pt x="1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373;p36">
            <a:extLst>
              <a:ext uri="{FF2B5EF4-FFF2-40B4-BE49-F238E27FC236}">
                <a16:creationId xmlns:a16="http://schemas.microsoft.com/office/drawing/2014/main" id="{3ED6B10E-37AB-868B-0B54-7ABEFA768F4E}"/>
              </a:ext>
            </a:extLst>
          </p:cNvPr>
          <p:cNvSpPr/>
          <p:nvPr/>
        </p:nvSpPr>
        <p:spPr>
          <a:xfrm>
            <a:off x="4276074" y="3849016"/>
            <a:ext cx="20960" cy="18399"/>
          </a:xfrm>
          <a:custGeom>
            <a:avLst/>
            <a:gdLst/>
            <a:ahLst/>
            <a:cxnLst/>
            <a:rect l="l" t="t" r="r" b="b"/>
            <a:pathLst>
              <a:path w="384" h="384" extrusionOk="0">
                <a:moveTo>
                  <a:pt x="192" y="1"/>
                </a:moveTo>
                <a:cubicBezTo>
                  <a:pt x="85" y="1"/>
                  <a:pt x="0" y="85"/>
                  <a:pt x="0" y="192"/>
                </a:cubicBezTo>
                <a:cubicBezTo>
                  <a:pt x="0" y="299"/>
                  <a:pt x="85" y="384"/>
                  <a:pt x="192" y="384"/>
                </a:cubicBezTo>
                <a:cubicBezTo>
                  <a:pt x="299" y="384"/>
                  <a:pt x="383" y="299"/>
                  <a:pt x="383" y="192"/>
                </a:cubicBezTo>
                <a:cubicBezTo>
                  <a:pt x="383" y="85"/>
                  <a:pt x="299"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374;p36">
            <a:extLst>
              <a:ext uri="{FF2B5EF4-FFF2-40B4-BE49-F238E27FC236}">
                <a16:creationId xmlns:a16="http://schemas.microsoft.com/office/drawing/2014/main" id="{04395324-C625-270B-E8E8-26910C374F53}"/>
              </a:ext>
            </a:extLst>
          </p:cNvPr>
          <p:cNvSpPr/>
          <p:nvPr/>
        </p:nvSpPr>
        <p:spPr>
          <a:xfrm>
            <a:off x="4268978" y="3873308"/>
            <a:ext cx="35425" cy="32438"/>
          </a:xfrm>
          <a:custGeom>
            <a:avLst/>
            <a:gdLst/>
            <a:ahLst/>
            <a:cxnLst/>
            <a:rect l="l" t="t" r="r" b="b"/>
            <a:pathLst>
              <a:path w="649" h="677" extrusionOk="0">
                <a:moveTo>
                  <a:pt x="322" y="1"/>
                </a:moveTo>
                <a:cubicBezTo>
                  <a:pt x="147" y="1"/>
                  <a:pt x="1" y="147"/>
                  <a:pt x="1" y="322"/>
                </a:cubicBezTo>
                <a:lnTo>
                  <a:pt x="1" y="676"/>
                </a:lnTo>
                <a:lnTo>
                  <a:pt x="648" y="676"/>
                </a:lnTo>
                <a:lnTo>
                  <a:pt x="648" y="322"/>
                </a:lnTo>
                <a:cubicBezTo>
                  <a:pt x="648" y="147"/>
                  <a:pt x="502" y="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375;p36">
            <a:extLst>
              <a:ext uri="{FF2B5EF4-FFF2-40B4-BE49-F238E27FC236}">
                <a16:creationId xmlns:a16="http://schemas.microsoft.com/office/drawing/2014/main" id="{B2C839F1-9941-8A22-6F73-8844BB0FD743}"/>
              </a:ext>
            </a:extLst>
          </p:cNvPr>
          <p:cNvSpPr/>
          <p:nvPr/>
        </p:nvSpPr>
        <p:spPr>
          <a:xfrm>
            <a:off x="4961856" y="3578106"/>
            <a:ext cx="169700" cy="149015"/>
          </a:xfrm>
          <a:custGeom>
            <a:avLst/>
            <a:gdLst/>
            <a:ahLst/>
            <a:cxnLst/>
            <a:rect l="l" t="t" r="r" b="b"/>
            <a:pathLst>
              <a:path w="3109" h="3110" extrusionOk="0">
                <a:moveTo>
                  <a:pt x="1555" y="1"/>
                </a:moveTo>
                <a:cubicBezTo>
                  <a:pt x="693" y="1"/>
                  <a:pt x="0" y="699"/>
                  <a:pt x="0" y="1555"/>
                </a:cubicBezTo>
                <a:cubicBezTo>
                  <a:pt x="0" y="2417"/>
                  <a:pt x="693" y="3109"/>
                  <a:pt x="1555" y="3109"/>
                </a:cubicBezTo>
                <a:cubicBezTo>
                  <a:pt x="2411" y="3109"/>
                  <a:pt x="3109" y="2417"/>
                  <a:pt x="3109" y="1555"/>
                </a:cubicBezTo>
                <a:cubicBezTo>
                  <a:pt x="3109" y="699"/>
                  <a:pt x="2411" y="1"/>
                  <a:pt x="1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376;p36">
            <a:extLst>
              <a:ext uri="{FF2B5EF4-FFF2-40B4-BE49-F238E27FC236}">
                <a16:creationId xmlns:a16="http://schemas.microsoft.com/office/drawing/2014/main" id="{CCE3BB8B-FDD1-6873-11AF-EBFC250AA4BD}"/>
              </a:ext>
            </a:extLst>
          </p:cNvPr>
          <p:cNvSpPr/>
          <p:nvPr/>
        </p:nvSpPr>
        <p:spPr>
          <a:xfrm>
            <a:off x="4961856" y="3578106"/>
            <a:ext cx="145137" cy="149015"/>
          </a:xfrm>
          <a:custGeom>
            <a:avLst/>
            <a:gdLst/>
            <a:ahLst/>
            <a:cxnLst/>
            <a:rect l="l" t="t" r="r" b="b"/>
            <a:pathLst>
              <a:path w="2659" h="3110" extrusionOk="0">
                <a:moveTo>
                  <a:pt x="1555" y="1"/>
                </a:moveTo>
                <a:cubicBezTo>
                  <a:pt x="699" y="1"/>
                  <a:pt x="0" y="705"/>
                  <a:pt x="0" y="1555"/>
                </a:cubicBezTo>
                <a:cubicBezTo>
                  <a:pt x="0" y="2411"/>
                  <a:pt x="699" y="3109"/>
                  <a:pt x="1555" y="3109"/>
                </a:cubicBezTo>
                <a:cubicBezTo>
                  <a:pt x="1971" y="3109"/>
                  <a:pt x="2366" y="2946"/>
                  <a:pt x="2658" y="2648"/>
                </a:cubicBezTo>
                <a:lnTo>
                  <a:pt x="1555" y="1555"/>
                </a:lnTo>
                <a:lnTo>
                  <a:pt x="15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377;p36">
            <a:extLst>
              <a:ext uri="{FF2B5EF4-FFF2-40B4-BE49-F238E27FC236}">
                <a16:creationId xmlns:a16="http://schemas.microsoft.com/office/drawing/2014/main" id="{D019C3B9-F03D-24B5-E814-1FAD3A2A69FD}"/>
              </a:ext>
            </a:extLst>
          </p:cNvPr>
          <p:cNvSpPr/>
          <p:nvPr/>
        </p:nvSpPr>
        <p:spPr>
          <a:xfrm>
            <a:off x="4961856" y="3578106"/>
            <a:ext cx="84877" cy="119595"/>
          </a:xfrm>
          <a:custGeom>
            <a:avLst/>
            <a:gdLst/>
            <a:ahLst/>
            <a:cxnLst/>
            <a:rect l="l" t="t" r="r" b="b"/>
            <a:pathLst>
              <a:path w="1555" h="2496" extrusionOk="0">
                <a:moveTo>
                  <a:pt x="1555" y="1"/>
                </a:moveTo>
                <a:cubicBezTo>
                  <a:pt x="699" y="1"/>
                  <a:pt x="0" y="705"/>
                  <a:pt x="0" y="1555"/>
                </a:cubicBezTo>
                <a:cubicBezTo>
                  <a:pt x="0" y="1893"/>
                  <a:pt x="107" y="2225"/>
                  <a:pt x="316" y="2496"/>
                </a:cubicBezTo>
                <a:lnTo>
                  <a:pt x="1555" y="1555"/>
                </a:lnTo>
                <a:lnTo>
                  <a:pt x="15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378;p36">
            <a:extLst>
              <a:ext uri="{FF2B5EF4-FFF2-40B4-BE49-F238E27FC236}">
                <a16:creationId xmlns:a16="http://schemas.microsoft.com/office/drawing/2014/main" id="{3422AA4F-A297-44D5-4061-7C2433A01E2B}"/>
              </a:ext>
            </a:extLst>
          </p:cNvPr>
          <p:cNvSpPr/>
          <p:nvPr/>
        </p:nvSpPr>
        <p:spPr>
          <a:xfrm>
            <a:off x="4989201" y="3578106"/>
            <a:ext cx="57531" cy="74556"/>
          </a:xfrm>
          <a:custGeom>
            <a:avLst/>
            <a:gdLst/>
            <a:ahLst/>
            <a:cxnLst/>
            <a:rect l="l" t="t" r="r" b="b"/>
            <a:pathLst>
              <a:path w="1054" h="1556" extrusionOk="0">
                <a:moveTo>
                  <a:pt x="1054" y="1"/>
                </a:moveTo>
                <a:cubicBezTo>
                  <a:pt x="862" y="1"/>
                  <a:pt x="665" y="35"/>
                  <a:pt x="490" y="108"/>
                </a:cubicBezTo>
                <a:cubicBezTo>
                  <a:pt x="310" y="175"/>
                  <a:pt x="141" y="277"/>
                  <a:pt x="0" y="412"/>
                </a:cubicBezTo>
                <a:lnTo>
                  <a:pt x="1054" y="1555"/>
                </a:lnTo>
                <a:lnTo>
                  <a:pt x="105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379;p36">
            <a:extLst>
              <a:ext uri="{FF2B5EF4-FFF2-40B4-BE49-F238E27FC236}">
                <a16:creationId xmlns:a16="http://schemas.microsoft.com/office/drawing/2014/main" id="{86373BBE-8AE3-FDA4-F3E2-F25400965112}"/>
              </a:ext>
            </a:extLst>
          </p:cNvPr>
          <p:cNvSpPr/>
          <p:nvPr/>
        </p:nvSpPr>
        <p:spPr>
          <a:xfrm>
            <a:off x="4709791" y="3880639"/>
            <a:ext cx="400860" cy="208046"/>
          </a:xfrm>
          <a:custGeom>
            <a:avLst/>
            <a:gdLst/>
            <a:ahLst/>
            <a:cxnLst/>
            <a:rect l="l" t="t" r="r" b="b"/>
            <a:pathLst>
              <a:path w="7344" h="4342" extrusionOk="0">
                <a:moveTo>
                  <a:pt x="213" y="1"/>
                </a:moveTo>
                <a:cubicBezTo>
                  <a:pt x="142" y="1"/>
                  <a:pt x="71" y="4"/>
                  <a:pt x="0" y="11"/>
                </a:cubicBezTo>
                <a:lnTo>
                  <a:pt x="0" y="4342"/>
                </a:lnTo>
                <a:lnTo>
                  <a:pt x="7344" y="4342"/>
                </a:lnTo>
                <a:lnTo>
                  <a:pt x="7344" y="1053"/>
                </a:lnTo>
                <a:cubicBezTo>
                  <a:pt x="7203" y="1357"/>
                  <a:pt x="6995" y="1638"/>
                  <a:pt x="6736" y="1864"/>
                </a:cubicBezTo>
                <a:cubicBezTo>
                  <a:pt x="6170" y="2352"/>
                  <a:pt x="5375" y="2596"/>
                  <a:pt x="4592" y="2596"/>
                </a:cubicBezTo>
                <a:cubicBezTo>
                  <a:pt x="4526" y="2596"/>
                  <a:pt x="4459" y="2594"/>
                  <a:pt x="4393" y="2590"/>
                </a:cubicBezTo>
                <a:cubicBezTo>
                  <a:pt x="3892" y="2562"/>
                  <a:pt x="3379" y="2427"/>
                  <a:pt x="2991" y="2140"/>
                </a:cubicBezTo>
                <a:cubicBezTo>
                  <a:pt x="2394" y="1695"/>
                  <a:pt x="2157" y="957"/>
                  <a:pt x="1594" y="484"/>
                </a:cubicBezTo>
                <a:cubicBezTo>
                  <a:pt x="1224" y="173"/>
                  <a:pt x="715"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80;p36">
            <a:extLst>
              <a:ext uri="{FF2B5EF4-FFF2-40B4-BE49-F238E27FC236}">
                <a16:creationId xmlns:a16="http://schemas.microsoft.com/office/drawing/2014/main" id="{B0F8028C-3589-27C0-ED5B-D8436CAB1842}"/>
              </a:ext>
            </a:extLst>
          </p:cNvPr>
          <p:cNvSpPr/>
          <p:nvPr/>
        </p:nvSpPr>
        <p:spPr>
          <a:xfrm>
            <a:off x="4710119" y="3870769"/>
            <a:ext cx="403643" cy="218204"/>
          </a:xfrm>
          <a:custGeom>
            <a:avLst/>
            <a:gdLst/>
            <a:ahLst/>
            <a:cxnLst/>
            <a:rect l="l" t="t" r="r" b="b"/>
            <a:pathLst>
              <a:path w="7395" h="4554" extrusionOk="0">
                <a:moveTo>
                  <a:pt x="4408" y="1"/>
                </a:moveTo>
                <a:cubicBezTo>
                  <a:pt x="4216" y="1"/>
                  <a:pt x="4023" y="43"/>
                  <a:pt x="3852" y="127"/>
                </a:cubicBezTo>
                <a:cubicBezTo>
                  <a:pt x="3435" y="335"/>
                  <a:pt x="3261" y="808"/>
                  <a:pt x="3154" y="1242"/>
                </a:cubicBezTo>
                <a:cubicBezTo>
                  <a:pt x="2951" y="2070"/>
                  <a:pt x="2883" y="3787"/>
                  <a:pt x="1712" y="3945"/>
                </a:cubicBezTo>
                <a:cubicBezTo>
                  <a:pt x="1673" y="3950"/>
                  <a:pt x="1634" y="3953"/>
                  <a:pt x="1596" y="3953"/>
                </a:cubicBezTo>
                <a:cubicBezTo>
                  <a:pt x="742" y="3953"/>
                  <a:pt x="167" y="2716"/>
                  <a:pt x="0" y="1794"/>
                </a:cubicBezTo>
                <a:lnTo>
                  <a:pt x="0" y="4553"/>
                </a:lnTo>
                <a:lnTo>
                  <a:pt x="7394" y="4553"/>
                </a:lnTo>
                <a:cubicBezTo>
                  <a:pt x="6899" y="4553"/>
                  <a:pt x="6482" y="3917"/>
                  <a:pt x="6274" y="3562"/>
                </a:cubicBezTo>
                <a:cubicBezTo>
                  <a:pt x="6195" y="3421"/>
                  <a:pt x="6133" y="3281"/>
                  <a:pt x="6088" y="3128"/>
                </a:cubicBezTo>
                <a:cubicBezTo>
                  <a:pt x="5784" y="2194"/>
                  <a:pt x="5975" y="1090"/>
                  <a:pt x="5232" y="324"/>
                </a:cubicBezTo>
                <a:cubicBezTo>
                  <a:pt x="5024" y="109"/>
                  <a:pt x="4717" y="1"/>
                  <a:pt x="44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0" name="Google Shape;886;p22">
            <a:extLst>
              <a:ext uri="{FF2B5EF4-FFF2-40B4-BE49-F238E27FC236}">
                <a16:creationId xmlns:a16="http://schemas.microsoft.com/office/drawing/2014/main" id="{F0E5E56F-308B-6314-D628-F6E7D782AF93}"/>
              </a:ext>
            </a:extLst>
          </p:cNvPr>
          <p:cNvCxnSpPr>
            <a:cxnSpLocks/>
            <a:stCxn id="2265" idx="4"/>
          </p:cNvCxnSpPr>
          <p:nvPr/>
        </p:nvCxnSpPr>
        <p:spPr>
          <a:xfrm rot="5400000">
            <a:off x="6098181" y="1885351"/>
            <a:ext cx="1207397" cy="2842015"/>
          </a:xfrm>
          <a:prstGeom prst="bentConnector2">
            <a:avLst/>
          </a:prstGeom>
          <a:noFill/>
          <a:ln w="19050" cap="flat" cmpd="sng">
            <a:solidFill>
              <a:srgbClr val="115F8A"/>
            </a:solidFill>
            <a:prstDash val="solid"/>
            <a:round/>
            <a:headEnd type="none" w="med" len="med"/>
            <a:tailEnd type="triangle" w="med" len="med"/>
          </a:ln>
        </p:spPr>
      </p:cxnSp>
      <p:cxnSp>
        <p:nvCxnSpPr>
          <p:cNvPr id="10" name="Conexão reta unidirecional 9">
            <a:extLst>
              <a:ext uri="{FF2B5EF4-FFF2-40B4-BE49-F238E27FC236}">
                <a16:creationId xmlns:a16="http://schemas.microsoft.com/office/drawing/2014/main" id="{A563307B-A68C-45C5-EB75-495933E9394B}"/>
              </a:ext>
            </a:extLst>
          </p:cNvPr>
          <p:cNvCxnSpPr>
            <a:stCxn id="2240" idx="6"/>
            <a:endCxn id="2245" idx="2"/>
          </p:cNvCxnSpPr>
          <p:nvPr/>
        </p:nvCxnSpPr>
        <p:spPr>
          <a:xfrm>
            <a:off x="1203449" y="2416310"/>
            <a:ext cx="867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BA1F3FAA-8012-24B2-FE35-1BED47C978DC}"/>
              </a:ext>
            </a:extLst>
          </p:cNvPr>
          <p:cNvSpPr txBox="1"/>
          <p:nvPr/>
        </p:nvSpPr>
        <p:spPr>
          <a:xfrm>
            <a:off x="1226525" y="2196677"/>
            <a:ext cx="1099092" cy="276999"/>
          </a:xfrm>
          <a:prstGeom prst="rect">
            <a:avLst/>
          </a:prstGeom>
          <a:noFill/>
        </p:spPr>
        <p:txBody>
          <a:bodyPr wrap="square" rtlCol="0">
            <a:spAutoFit/>
          </a:bodyPr>
          <a:lstStyle/>
          <a:p>
            <a:r>
              <a:rPr lang="pt-PT" sz="1200" dirty="0">
                <a:latin typeface="Roboto" panose="02000000000000000000" pitchFamily="2" charset="0"/>
                <a:ea typeface="Roboto" panose="02000000000000000000" pitchFamily="2" charset="0"/>
              </a:rPr>
              <a:t>JSON file</a:t>
            </a:r>
          </a:p>
        </p:txBody>
      </p:sp>
      <p:sp>
        <p:nvSpPr>
          <p:cNvPr id="272" name="CaixaDeTexto 271">
            <a:extLst>
              <a:ext uri="{FF2B5EF4-FFF2-40B4-BE49-F238E27FC236}">
                <a16:creationId xmlns:a16="http://schemas.microsoft.com/office/drawing/2014/main" id="{60EE6CA1-3485-7F62-A60F-79A549310E92}"/>
              </a:ext>
            </a:extLst>
          </p:cNvPr>
          <p:cNvSpPr txBox="1"/>
          <p:nvPr/>
        </p:nvSpPr>
        <p:spPr>
          <a:xfrm>
            <a:off x="4315844" y="2668373"/>
            <a:ext cx="2045382" cy="276999"/>
          </a:xfrm>
          <a:prstGeom prst="rect">
            <a:avLst/>
          </a:prstGeom>
          <a:noFill/>
        </p:spPr>
        <p:txBody>
          <a:bodyPr wrap="square" rtlCol="0">
            <a:spAutoFit/>
          </a:bodyPr>
          <a:lstStyle/>
          <a:p>
            <a:r>
              <a:rPr lang="pt-PT" sz="1200" dirty="0" err="1">
                <a:latin typeface="Roboto" panose="02000000000000000000" pitchFamily="2" charset="0"/>
                <a:ea typeface="Roboto" panose="02000000000000000000" pitchFamily="2" charset="0"/>
              </a:rPr>
              <a:t>Mysql.connector</a:t>
            </a:r>
            <a:r>
              <a:rPr lang="pt-PT" sz="1200" dirty="0">
                <a:latin typeface="Roboto" panose="02000000000000000000" pitchFamily="2" charset="0"/>
                <a:ea typeface="Roboto" panose="02000000000000000000" pitchFamily="2" charset="0"/>
              </a:rPr>
              <a:t> (</a:t>
            </a:r>
            <a:r>
              <a:rPr lang="pt-PT" sz="1200" dirty="0" err="1">
                <a:latin typeface="Roboto" panose="02000000000000000000" pitchFamily="2" charset="0"/>
                <a:ea typeface="Roboto" panose="02000000000000000000" pitchFamily="2" charset="0"/>
              </a:rPr>
              <a:t>Python</a:t>
            </a:r>
            <a:r>
              <a:rPr lang="pt-PT" sz="1200" dirty="0">
                <a:latin typeface="Roboto" panose="02000000000000000000" pitchFamily="2" charset="0"/>
                <a:ea typeface="Roboto" panose="02000000000000000000" pitchFamily="2" charset="0"/>
              </a:rPr>
              <a:t>)</a:t>
            </a:r>
          </a:p>
        </p:txBody>
      </p:sp>
      <p:cxnSp>
        <p:nvCxnSpPr>
          <p:cNvPr id="277" name="Google Shape;886;p22">
            <a:extLst>
              <a:ext uri="{FF2B5EF4-FFF2-40B4-BE49-F238E27FC236}">
                <a16:creationId xmlns:a16="http://schemas.microsoft.com/office/drawing/2014/main" id="{B6594C98-1647-8C6A-8159-24267E8CC811}"/>
              </a:ext>
            </a:extLst>
          </p:cNvPr>
          <p:cNvCxnSpPr>
            <a:cxnSpLocks/>
            <a:endCxn id="2260" idx="4"/>
          </p:cNvCxnSpPr>
          <p:nvPr/>
        </p:nvCxnSpPr>
        <p:spPr>
          <a:xfrm>
            <a:off x="3814579" y="2633518"/>
            <a:ext cx="2867132" cy="69142"/>
          </a:xfrm>
          <a:prstGeom prst="bentConnector4">
            <a:avLst>
              <a:gd name="adj1" fmla="val -370"/>
              <a:gd name="adj2" fmla="val 430624"/>
            </a:avLst>
          </a:prstGeom>
          <a:noFill/>
          <a:ln w="9525" cap="flat" cmpd="sng">
            <a:solidFill>
              <a:srgbClr val="115F8A"/>
            </a:solidFill>
            <a:prstDash val="solid"/>
            <a:round/>
            <a:headEnd type="none" w="med" len="med"/>
            <a:tailEnd type="triangle" w="med" len="med"/>
          </a:ln>
        </p:spPr>
      </p:cxnSp>
      <p:sp>
        <p:nvSpPr>
          <p:cNvPr id="281" name="Google Shape;2256;p36">
            <a:extLst>
              <a:ext uri="{FF2B5EF4-FFF2-40B4-BE49-F238E27FC236}">
                <a16:creationId xmlns:a16="http://schemas.microsoft.com/office/drawing/2014/main" id="{07B71C49-6908-4133-383A-1532C30442BE}"/>
              </a:ext>
            </a:extLst>
          </p:cNvPr>
          <p:cNvSpPr txBox="1"/>
          <p:nvPr/>
        </p:nvSpPr>
        <p:spPr>
          <a:xfrm>
            <a:off x="6150886" y="1742815"/>
            <a:ext cx="1059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MySQL</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cxnSp>
        <p:nvCxnSpPr>
          <p:cNvPr id="288" name="Conexão reta unidirecional 287">
            <a:extLst>
              <a:ext uri="{FF2B5EF4-FFF2-40B4-BE49-F238E27FC236}">
                <a16:creationId xmlns:a16="http://schemas.microsoft.com/office/drawing/2014/main" id="{93BC2FBE-F8DF-2529-3D39-83726CFE5C87}"/>
              </a:ext>
            </a:extLst>
          </p:cNvPr>
          <p:cNvCxnSpPr>
            <a:cxnSpLocks/>
          </p:cNvCxnSpPr>
          <p:nvPr/>
        </p:nvCxnSpPr>
        <p:spPr>
          <a:xfrm flipH="1">
            <a:off x="1963149" y="3888112"/>
            <a:ext cx="1807267" cy="6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2" name="Google Shape;2265;p36">
            <a:extLst>
              <a:ext uri="{FF2B5EF4-FFF2-40B4-BE49-F238E27FC236}">
                <a16:creationId xmlns:a16="http://schemas.microsoft.com/office/drawing/2014/main" id="{DAFBC4C3-38E7-1172-71C3-4BC220F4F749}"/>
              </a:ext>
            </a:extLst>
          </p:cNvPr>
          <p:cNvSpPr/>
          <p:nvPr/>
        </p:nvSpPr>
        <p:spPr>
          <a:xfrm>
            <a:off x="5053583" y="3994466"/>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sym typeface="Fira Sans Extra Condensed"/>
              </a:rPr>
              <a:t>7</a:t>
            </a:r>
            <a:endParaRPr dirty="0">
              <a:solidFill>
                <a:schemeClr val="lt1"/>
              </a:solidFill>
            </a:endParaRPr>
          </a:p>
        </p:txBody>
      </p:sp>
      <p:grpSp>
        <p:nvGrpSpPr>
          <p:cNvPr id="24" name="Agrupar 23">
            <a:extLst>
              <a:ext uri="{FF2B5EF4-FFF2-40B4-BE49-F238E27FC236}">
                <a16:creationId xmlns:a16="http://schemas.microsoft.com/office/drawing/2014/main" id="{E658F330-32FD-A664-80CF-DD4A8A14820A}"/>
              </a:ext>
            </a:extLst>
          </p:cNvPr>
          <p:cNvGrpSpPr/>
          <p:nvPr/>
        </p:nvGrpSpPr>
        <p:grpSpPr>
          <a:xfrm>
            <a:off x="5584186" y="3933640"/>
            <a:ext cx="1886280" cy="767550"/>
            <a:chOff x="5569576" y="3699824"/>
            <a:chExt cx="1886280" cy="767550"/>
          </a:xfrm>
        </p:grpSpPr>
        <p:sp>
          <p:nvSpPr>
            <p:cNvPr id="293" name="Google Shape;2256;p36">
              <a:extLst>
                <a:ext uri="{FF2B5EF4-FFF2-40B4-BE49-F238E27FC236}">
                  <a16:creationId xmlns:a16="http://schemas.microsoft.com/office/drawing/2014/main" id="{478A1FF3-BBCF-C003-607B-E216F58DF1DB}"/>
                </a:ext>
              </a:extLst>
            </p:cNvPr>
            <p:cNvSpPr txBox="1"/>
            <p:nvPr/>
          </p:nvSpPr>
          <p:spPr>
            <a:xfrm>
              <a:off x="5569576" y="3699824"/>
              <a:ext cx="1395576"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PowerBI</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294" name="Google Shape;2267;p36">
              <a:extLst>
                <a:ext uri="{FF2B5EF4-FFF2-40B4-BE49-F238E27FC236}">
                  <a16:creationId xmlns:a16="http://schemas.microsoft.com/office/drawing/2014/main" id="{FB687374-A2F4-DDDD-06C3-8EE79BE03C46}"/>
                </a:ext>
              </a:extLst>
            </p:cNvPr>
            <p:cNvSpPr txBox="1"/>
            <p:nvPr/>
          </p:nvSpPr>
          <p:spPr>
            <a:xfrm>
              <a:off x="5708072" y="3928728"/>
              <a:ext cx="1747784" cy="53864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latin typeface="Roboto"/>
                  <a:ea typeface="Roboto"/>
                  <a:cs typeface="Roboto"/>
                  <a:sym typeface="Roboto"/>
                </a:rPr>
                <a:t>Construção da Interface BI</a:t>
              </a:r>
              <a:endParaRPr sz="1200" dirty="0">
                <a:latin typeface="Roboto"/>
                <a:ea typeface="Roboto"/>
                <a:cs typeface="Roboto"/>
                <a:sym typeface="Roboto"/>
              </a:endParaRPr>
            </a:p>
          </p:txBody>
        </p:sp>
      </p:grpSp>
      <p:sp>
        <p:nvSpPr>
          <p:cNvPr id="295" name="Google Shape;2265;p36">
            <a:extLst>
              <a:ext uri="{FF2B5EF4-FFF2-40B4-BE49-F238E27FC236}">
                <a16:creationId xmlns:a16="http://schemas.microsoft.com/office/drawing/2014/main" id="{D6F3293A-3111-D798-DB29-E4A4EBE77375}"/>
              </a:ext>
            </a:extLst>
          </p:cNvPr>
          <p:cNvSpPr/>
          <p:nvPr/>
        </p:nvSpPr>
        <p:spPr>
          <a:xfrm>
            <a:off x="1545350" y="3999344"/>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sym typeface="Fira Sans Extra Condensed"/>
              </a:rPr>
              <a:t>8</a:t>
            </a:r>
            <a:endParaRPr dirty="0">
              <a:solidFill>
                <a:schemeClr val="lt1"/>
              </a:solidFill>
            </a:endParaRPr>
          </a:p>
        </p:txBody>
      </p:sp>
      <p:grpSp>
        <p:nvGrpSpPr>
          <p:cNvPr id="299" name="Agrupar 298">
            <a:extLst>
              <a:ext uri="{FF2B5EF4-FFF2-40B4-BE49-F238E27FC236}">
                <a16:creationId xmlns:a16="http://schemas.microsoft.com/office/drawing/2014/main" id="{7F784A30-557E-020B-2297-2CF81E5C1328}"/>
              </a:ext>
            </a:extLst>
          </p:cNvPr>
          <p:cNvGrpSpPr/>
          <p:nvPr/>
        </p:nvGrpSpPr>
        <p:grpSpPr>
          <a:xfrm>
            <a:off x="2128077" y="3918342"/>
            <a:ext cx="1747784" cy="761768"/>
            <a:chOff x="5708072" y="3705606"/>
            <a:chExt cx="1747784" cy="761768"/>
          </a:xfrm>
        </p:grpSpPr>
        <p:sp>
          <p:nvSpPr>
            <p:cNvPr id="300" name="Google Shape;2256;p36">
              <a:extLst>
                <a:ext uri="{FF2B5EF4-FFF2-40B4-BE49-F238E27FC236}">
                  <a16:creationId xmlns:a16="http://schemas.microsoft.com/office/drawing/2014/main" id="{CC25C636-9F04-7BE1-FEB2-177DA7B34253}"/>
                </a:ext>
              </a:extLst>
            </p:cNvPr>
            <p:cNvSpPr txBox="1"/>
            <p:nvPr/>
          </p:nvSpPr>
          <p:spPr>
            <a:xfrm>
              <a:off x="5709267" y="3705606"/>
              <a:ext cx="1403585" cy="348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iframe</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301" name="Google Shape;2267;p36">
              <a:extLst>
                <a:ext uri="{FF2B5EF4-FFF2-40B4-BE49-F238E27FC236}">
                  <a16:creationId xmlns:a16="http://schemas.microsoft.com/office/drawing/2014/main" id="{66553CE4-1A5D-7F41-D73D-8CC4B9F074C7}"/>
                </a:ext>
              </a:extLst>
            </p:cNvPr>
            <p:cNvSpPr txBox="1"/>
            <p:nvPr/>
          </p:nvSpPr>
          <p:spPr>
            <a:xfrm>
              <a:off x="5708072" y="3928728"/>
              <a:ext cx="1747784" cy="53864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latin typeface="Roboto"/>
                  <a:ea typeface="Roboto"/>
                  <a:cs typeface="Roboto"/>
                  <a:sym typeface="Roboto"/>
                </a:rPr>
                <a:t>Incorporação do Relatório do PowerBi numa página Web </a:t>
              </a:r>
              <a:endParaRPr sz="1200" dirty="0">
                <a:latin typeface="Roboto"/>
                <a:ea typeface="Roboto"/>
                <a:cs typeface="Roboto"/>
                <a:sym typeface="Roboto"/>
              </a:endParaRPr>
            </a:p>
          </p:txBody>
        </p:sp>
      </p:grpSp>
      <p:pic>
        <p:nvPicPr>
          <p:cNvPr id="28" name="Imagem 27">
            <a:extLst>
              <a:ext uri="{FF2B5EF4-FFF2-40B4-BE49-F238E27FC236}">
                <a16:creationId xmlns:a16="http://schemas.microsoft.com/office/drawing/2014/main" id="{DB95449F-F5F2-2D2A-5959-E5273AD4F2E5}"/>
              </a:ext>
            </a:extLst>
          </p:cNvPr>
          <p:cNvPicPr>
            <a:picLocks noChangeAspect="1"/>
          </p:cNvPicPr>
          <p:nvPr/>
        </p:nvPicPr>
        <p:blipFill>
          <a:blip r:embed="rId5">
            <a:duotone>
              <a:prstClr val="black"/>
              <a:schemeClr val="accent5">
                <a:tint val="45000"/>
                <a:satMod val="400000"/>
              </a:schemeClr>
            </a:duotone>
          </a:blip>
          <a:stretch>
            <a:fillRect/>
          </a:stretch>
        </p:blipFill>
        <p:spPr>
          <a:xfrm>
            <a:off x="7209428" y="1043150"/>
            <a:ext cx="1847527" cy="1914298"/>
          </a:xfrm>
          <a:prstGeom prst="rect">
            <a:avLst/>
          </a:prstGeom>
        </p:spPr>
      </p:pic>
    </p:spTree>
    <p:extLst>
      <p:ext uri="{BB962C8B-B14F-4D97-AF65-F5344CB8AC3E}">
        <p14:creationId xmlns:p14="http://schemas.microsoft.com/office/powerpoint/2010/main" val="3732624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grpSp>
        <p:nvGrpSpPr>
          <p:cNvPr id="261" name="Agrupar 260">
            <a:extLst>
              <a:ext uri="{FF2B5EF4-FFF2-40B4-BE49-F238E27FC236}">
                <a16:creationId xmlns:a16="http://schemas.microsoft.com/office/drawing/2014/main" id="{6E757301-D1F6-8205-A97B-FAF6EDE7F6E6}"/>
              </a:ext>
            </a:extLst>
          </p:cNvPr>
          <p:cNvGrpSpPr/>
          <p:nvPr/>
        </p:nvGrpSpPr>
        <p:grpSpPr>
          <a:xfrm>
            <a:off x="406515" y="3416607"/>
            <a:ext cx="1522219" cy="1137398"/>
            <a:chOff x="3770416" y="3405949"/>
            <a:chExt cx="1522219" cy="1137398"/>
          </a:xfrm>
        </p:grpSpPr>
        <p:grpSp>
          <p:nvGrpSpPr>
            <p:cNvPr id="262" name="Agrupar 261">
              <a:extLst>
                <a:ext uri="{FF2B5EF4-FFF2-40B4-BE49-F238E27FC236}">
                  <a16:creationId xmlns:a16="http://schemas.microsoft.com/office/drawing/2014/main" id="{32A605F8-75F1-2CD1-14E3-C67F787D9C60}"/>
                </a:ext>
              </a:extLst>
            </p:cNvPr>
            <p:cNvGrpSpPr/>
            <p:nvPr/>
          </p:nvGrpSpPr>
          <p:grpSpPr>
            <a:xfrm>
              <a:off x="3770416" y="3405949"/>
              <a:ext cx="1522219" cy="1137398"/>
              <a:chOff x="3770416" y="3405949"/>
              <a:chExt cx="1522219" cy="1137398"/>
            </a:xfrm>
          </p:grpSpPr>
          <p:sp>
            <p:nvSpPr>
              <p:cNvPr id="264" name="Google Shape;2270;p36">
                <a:extLst>
                  <a:ext uri="{FF2B5EF4-FFF2-40B4-BE49-F238E27FC236}">
                    <a16:creationId xmlns:a16="http://schemas.microsoft.com/office/drawing/2014/main" id="{DD85C0E8-90F6-9ACE-C6D0-375DCFFA1465}"/>
                  </a:ext>
                </a:extLst>
              </p:cNvPr>
              <p:cNvSpPr/>
              <p:nvPr/>
            </p:nvSpPr>
            <p:spPr>
              <a:xfrm>
                <a:off x="3991750" y="4490401"/>
                <a:ext cx="1138608" cy="52946"/>
              </a:xfrm>
              <a:custGeom>
                <a:avLst/>
                <a:gdLst/>
                <a:ahLst/>
                <a:cxnLst/>
                <a:rect l="l" t="t" r="r" b="b"/>
                <a:pathLst>
                  <a:path w="20860" h="1105" extrusionOk="0">
                    <a:moveTo>
                      <a:pt x="10430" y="1"/>
                    </a:moveTo>
                    <a:cubicBezTo>
                      <a:pt x="4669" y="1"/>
                      <a:pt x="0" y="249"/>
                      <a:pt x="0" y="553"/>
                    </a:cubicBezTo>
                    <a:cubicBezTo>
                      <a:pt x="0" y="857"/>
                      <a:pt x="4669" y="1105"/>
                      <a:pt x="10430" y="1105"/>
                    </a:cubicBezTo>
                    <a:cubicBezTo>
                      <a:pt x="16191" y="1105"/>
                      <a:pt x="20859" y="857"/>
                      <a:pt x="20859" y="553"/>
                    </a:cubicBezTo>
                    <a:cubicBezTo>
                      <a:pt x="20859" y="249"/>
                      <a:pt x="16191" y="1"/>
                      <a:pt x="10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271;p36">
                <a:extLst>
                  <a:ext uri="{FF2B5EF4-FFF2-40B4-BE49-F238E27FC236}">
                    <a16:creationId xmlns:a16="http://schemas.microsoft.com/office/drawing/2014/main" id="{0BD0F006-4215-2CBB-7630-092D3CE9FE66}"/>
                  </a:ext>
                </a:extLst>
              </p:cNvPr>
              <p:cNvSpPr/>
              <p:nvPr/>
            </p:nvSpPr>
            <p:spPr>
              <a:xfrm>
                <a:off x="4359695" y="4294814"/>
                <a:ext cx="343984" cy="171919"/>
              </a:xfrm>
              <a:custGeom>
                <a:avLst/>
                <a:gdLst/>
                <a:ahLst/>
                <a:cxnLst/>
                <a:rect l="l" t="t" r="r" b="b"/>
                <a:pathLst>
                  <a:path w="6302" h="3588" extrusionOk="0">
                    <a:moveTo>
                      <a:pt x="456" y="0"/>
                    </a:moveTo>
                    <a:lnTo>
                      <a:pt x="254" y="2726"/>
                    </a:lnTo>
                    <a:cubicBezTo>
                      <a:pt x="231" y="3030"/>
                      <a:pt x="141" y="3323"/>
                      <a:pt x="0" y="3587"/>
                    </a:cubicBezTo>
                    <a:lnTo>
                      <a:pt x="6302" y="3587"/>
                    </a:lnTo>
                    <a:cubicBezTo>
                      <a:pt x="6150" y="3317"/>
                      <a:pt x="6060" y="3019"/>
                      <a:pt x="6037" y="2709"/>
                    </a:cubicBezTo>
                    <a:lnTo>
                      <a:pt x="583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272;p36">
                <a:extLst>
                  <a:ext uri="{FF2B5EF4-FFF2-40B4-BE49-F238E27FC236}">
                    <a16:creationId xmlns:a16="http://schemas.microsoft.com/office/drawing/2014/main" id="{DC6CA3B4-5523-AA0C-8918-BA0D8B178F1E}"/>
                  </a:ext>
                </a:extLst>
              </p:cNvPr>
              <p:cNvSpPr/>
              <p:nvPr/>
            </p:nvSpPr>
            <p:spPr>
              <a:xfrm>
                <a:off x="4286826" y="4466684"/>
                <a:ext cx="489722" cy="48059"/>
              </a:xfrm>
              <a:custGeom>
                <a:avLst/>
                <a:gdLst/>
                <a:ahLst/>
                <a:cxnLst/>
                <a:rect l="l" t="t" r="r" b="b"/>
                <a:pathLst>
                  <a:path w="8972" h="1003" extrusionOk="0">
                    <a:moveTo>
                      <a:pt x="203" y="0"/>
                    </a:moveTo>
                    <a:cubicBezTo>
                      <a:pt x="91" y="0"/>
                      <a:pt x="0" y="90"/>
                      <a:pt x="0" y="203"/>
                    </a:cubicBezTo>
                    <a:lnTo>
                      <a:pt x="0" y="800"/>
                    </a:lnTo>
                    <a:cubicBezTo>
                      <a:pt x="0" y="913"/>
                      <a:pt x="91" y="1003"/>
                      <a:pt x="203" y="1003"/>
                    </a:cubicBezTo>
                    <a:lnTo>
                      <a:pt x="8769" y="1003"/>
                    </a:lnTo>
                    <a:cubicBezTo>
                      <a:pt x="8881" y="1003"/>
                      <a:pt x="8971" y="913"/>
                      <a:pt x="8971" y="800"/>
                    </a:cubicBezTo>
                    <a:lnTo>
                      <a:pt x="8971" y="203"/>
                    </a:lnTo>
                    <a:cubicBezTo>
                      <a:pt x="8971" y="90"/>
                      <a:pt x="8881" y="0"/>
                      <a:pt x="8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273;p36">
                <a:extLst>
                  <a:ext uri="{FF2B5EF4-FFF2-40B4-BE49-F238E27FC236}">
                    <a16:creationId xmlns:a16="http://schemas.microsoft.com/office/drawing/2014/main" id="{A89FF75A-E36C-A27D-353D-A3778FA71E79}"/>
                  </a:ext>
                </a:extLst>
              </p:cNvPr>
              <p:cNvSpPr/>
              <p:nvPr/>
            </p:nvSpPr>
            <p:spPr>
              <a:xfrm>
                <a:off x="3770416" y="4202243"/>
                <a:ext cx="1521291" cy="124962"/>
              </a:xfrm>
              <a:custGeom>
                <a:avLst/>
                <a:gdLst/>
                <a:ahLst/>
                <a:cxnLst/>
                <a:rect l="l" t="t" r="r" b="b"/>
                <a:pathLst>
                  <a:path w="27871" h="2608" extrusionOk="0">
                    <a:moveTo>
                      <a:pt x="0" y="0"/>
                    </a:moveTo>
                    <a:lnTo>
                      <a:pt x="0" y="1729"/>
                    </a:lnTo>
                    <a:cubicBezTo>
                      <a:pt x="0" y="2214"/>
                      <a:pt x="395" y="2608"/>
                      <a:pt x="879" y="2608"/>
                    </a:cubicBezTo>
                    <a:lnTo>
                      <a:pt x="26998" y="2608"/>
                    </a:lnTo>
                    <a:cubicBezTo>
                      <a:pt x="27482" y="2608"/>
                      <a:pt x="27871" y="2214"/>
                      <a:pt x="27871" y="1729"/>
                    </a:cubicBezTo>
                    <a:lnTo>
                      <a:pt x="2787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274;p36">
                <a:extLst>
                  <a:ext uri="{FF2B5EF4-FFF2-40B4-BE49-F238E27FC236}">
                    <a16:creationId xmlns:a16="http://schemas.microsoft.com/office/drawing/2014/main" id="{61F719E0-BBAD-5977-49A3-7D7A7C3A32B0}"/>
                  </a:ext>
                </a:extLst>
              </p:cNvPr>
              <p:cNvSpPr/>
              <p:nvPr/>
            </p:nvSpPr>
            <p:spPr>
              <a:xfrm>
                <a:off x="3771344" y="3405949"/>
                <a:ext cx="1521291" cy="795243"/>
              </a:xfrm>
              <a:custGeom>
                <a:avLst/>
                <a:gdLst/>
                <a:ahLst/>
                <a:cxnLst/>
                <a:rect l="l" t="t" r="r" b="b"/>
                <a:pathLst>
                  <a:path w="27871" h="16597" extrusionOk="0">
                    <a:moveTo>
                      <a:pt x="873" y="1"/>
                    </a:moveTo>
                    <a:cubicBezTo>
                      <a:pt x="389" y="1"/>
                      <a:pt x="0" y="395"/>
                      <a:pt x="0" y="879"/>
                    </a:cubicBezTo>
                    <a:lnTo>
                      <a:pt x="0" y="16597"/>
                    </a:lnTo>
                    <a:lnTo>
                      <a:pt x="27871" y="16597"/>
                    </a:lnTo>
                    <a:lnTo>
                      <a:pt x="27871" y="879"/>
                    </a:lnTo>
                    <a:cubicBezTo>
                      <a:pt x="27871" y="395"/>
                      <a:pt x="27477" y="1"/>
                      <a:pt x="2699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63" name="Imagem 262">
              <a:hlinkClick r:id="rId3"/>
              <a:extLst>
                <a:ext uri="{FF2B5EF4-FFF2-40B4-BE49-F238E27FC236}">
                  <a16:creationId xmlns:a16="http://schemas.microsoft.com/office/drawing/2014/main" id="{29EF2276-1D83-4C10-782E-5AAE27791DD9}"/>
                </a:ext>
              </a:extLst>
            </p:cNvPr>
            <p:cNvPicPr>
              <a:picLocks noChangeAspect="1"/>
            </p:cNvPicPr>
            <p:nvPr/>
          </p:nvPicPr>
          <p:blipFill>
            <a:blip r:embed="rId4"/>
            <a:stretch>
              <a:fillRect/>
            </a:stretch>
          </p:blipFill>
          <p:spPr>
            <a:xfrm>
              <a:off x="3896347" y="3490585"/>
              <a:ext cx="1284811" cy="625969"/>
            </a:xfrm>
            <a:prstGeom prst="rect">
              <a:avLst/>
            </a:prstGeom>
          </p:spPr>
        </p:pic>
      </p:grpSp>
      <p:sp>
        <p:nvSpPr>
          <p:cNvPr id="2268" name="Google Shape;2268;p36"/>
          <p:cNvSpPr txBox="1">
            <a:spLocks noGrp="1"/>
          </p:cNvSpPr>
          <p:nvPr>
            <p:ph type="title"/>
          </p:nvPr>
        </p:nvSpPr>
        <p:spPr>
          <a:xfrm>
            <a:off x="298415" y="217963"/>
            <a:ext cx="82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rgbClr val="115F8A"/>
                </a:solidFill>
                <a:latin typeface="Montserrat ExtraBold" panose="00000900000000000000" pitchFamily="2" charset="0"/>
              </a:rPr>
              <a:t>PIPELINE DO PROJETO</a:t>
            </a:r>
            <a:endParaRPr sz="3200" dirty="0">
              <a:solidFill>
                <a:srgbClr val="115F8A"/>
              </a:solidFill>
              <a:latin typeface="Montserrat ExtraBold" panose="00000900000000000000" pitchFamily="2" charset="0"/>
            </a:endParaRPr>
          </a:p>
        </p:txBody>
      </p:sp>
      <p:sp>
        <p:nvSpPr>
          <p:cNvPr id="259" name="Google Shape;2798;p42">
            <a:extLst>
              <a:ext uri="{FF2B5EF4-FFF2-40B4-BE49-F238E27FC236}">
                <a16:creationId xmlns:a16="http://schemas.microsoft.com/office/drawing/2014/main" id="{CC607466-B62D-9B5A-E481-7977CA20F8F9}"/>
              </a:ext>
            </a:extLst>
          </p:cNvPr>
          <p:cNvSpPr/>
          <p:nvPr/>
        </p:nvSpPr>
        <p:spPr>
          <a:xfrm>
            <a:off x="410343" y="2207828"/>
            <a:ext cx="8229600" cy="451397"/>
          </a:xfrm>
          <a:prstGeom prst="rightArrow">
            <a:avLst>
              <a:gd name="adj1" fmla="val 100000"/>
              <a:gd name="adj2" fmla="val 31248"/>
            </a:avLst>
          </a:prstGeom>
          <a:solidFill>
            <a:srgbClr val="5CC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7" name="Google Shape;2237;p36"/>
          <p:cNvGrpSpPr/>
          <p:nvPr/>
        </p:nvGrpSpPr>
        <p:grpSpPr>
          <a:xfrm>
            <a:off x="258511" y="1229350"/>
            <a:ext cx="1315200" cy="1473310"/>
            <a:chOff x="310550" y="1667965"/>
            <a:chExt cx="1315200" cy="1473310"/>
          </a:xfrm>
        </p:grpSpPr>
        <p:sp>
          <p:nvSpPr>
            <p:cNvPr id="2241" name="Google Shape;2241;p36"/>
            <p:cNvSpPr txBox="1"/>
            <p:nvPr/>
          </p:nvSpPr>
          <p:spPr>
            <a:xfrm>
              <a:off x="340881" y="2192636"/>
              <a:ext cx="1254538"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OpenEHR</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2242" name="Google Shape;2242;p36"/>
            <p:cNvSpPr txBox="1"/>
            <p:nvPr/>
          </p:nvSpPr>
          <p:spPr>
            <a:xfrm>
              <a:off x="310550" y="1667965"/>
              <a:ext cx="1315200" cy="4667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Modelação do Template</a:t>
              </a:r>
              <a:endParaRPr sz="1200" dirty="0">
                <a:latin typeface="Roboto"/>
                <a:ea typeface="Roboto"/>
                <a:cs typeface="Roboto"/>
                <a:sym typeface="Roboto"/>
              </a:endParaRPr>
            </a:p>
          </p:txBody>
        </p:sp>
        <p:sp>
          <p:nvSpPr>
            <p:cNvPr id="2240" name="Google Shape;2240;p36"/>
            <p:cNvSpPr/>
            <p:nvPr/>
          </p:nvSpPr>
          <p:spPr>
            <a:xfrm>
              <a:off x="682788"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a:t>
              </a:r>
              <a:endParaRPr>
                <a:solidFill>
                  <a:schemeClr val="lt1"/>
                </a:solidFill>
              </a:endParaRPr>
            </a:p>
          </p:txBody>
        </p:sp>
      </p:grpSp>
      <p:grpSp>
        <p:nvGrpSpPr>
          <p:cNvPr id="2243" name="Google Shape;2243;p36"/>
          <p:cNvGrpSpPr/>
          <p:nvPr/>
        </p:nvGrpSpPr>
        <p:grpSpPr>
          <a:xfrm>
            <a:off x="1552980" y="1056216"/>
            <a:ext cx="1619125" cy="1646444"/>
            <a:chOff x="1605932" y="1494831"/>
            <a:chExt cx="1619125" cy="1646444"/>
          </a:xfrm>
        </p:grpSpPr>
        <p:sp>
          <p:nvSpPr>
            <p:cNvPr id="2245" name="Google Shape;2245;p36"/>
            <p:cNvSpPr/>
            <p:nvPr/>
          </p:nvSpPr>
          <p:spPr>
            <a:xfrm>
              <a:off x="2123875"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2</a:t>
              </a:r>
              <a:endParaRPr>
                <a:solidFill>
                  <a:schemeClr val="lt1"/>
                </a:solidFill>
              </a:endParaRPr>
            </a:p>
          </p:txBody>
        </p:sp>
        <p:sp>
          <p:nvSpPr>
            <p:cNvPr id="2246" name="Google Shape;2246;p36"/>
            <p:cNvSpPr txBox="1"/>
            <p:nvPr/>
          </p:nvSpPr>
          <p:spPr>
            <a:xfrm>
              <a:off x="1752638" y="2187650"/>
              <a:ext cx="1313374" cy="348600"/>
            </a:xfrm>
            <a:prstGeom prst="rect">
              <a:avLst/>
            </a:prstGeom>
            <a:noFill/>
            <a:ln>
              <a:noFill/>
            </a:ln>
          </p:spPr>
          <p:txBody>
            <a:bodyPr spcFirstLastPara="1" wrap="square" lIns="91425" tIns="91425" rIns="91425" bIns="91425" anchor="ctr" anchorCtr="0">
              <a:noAutofit/>
            </a:bodyPr>
            <a:lstStyle/>
            <a:p>
              <a:pPr algn="ctr">
                <a:buClr>
                  <a:schemeClr val="dk1"/>
                </a:buClr>
                <a:buSzPts val="1100"/>
              </a:pPr>
              <a:r>
                <a:rPr lang="en" sz="1600" b="1" dirty="0">
                  <a:solidFill>
                    <a:srgbClr val="434343"/>
                  </a:solidFill>
                  <a:latin typeface="Montserrat ExtraBold" panose="00000900000000000000" pitchFamily="2" charset="0"/>
                  <a:sym typeface="Fira Sans Extra Condensed"/>
                </a:rPr>
                <a:t>MongoDB</a:t>
              </a:r>
              <a:endParaRPr sz="1600" b="1" dirty="0">
                <a:solidFill>
                  <a:srgbClr val="434343"/>
                </a:solidFill>
                <a:latin typeface="Montserrat ExtraBold" panose="00000900000000000000" pitchFamily="2" charset="0"/>
                <a:sym typeface="Fira Sans Extra Condensed"/>
              </a:endParaRPr>
            </a:p>
          </p:txBody>
        </p:sp>
        <p:sp>
          <p:nvSpPr>
            <p:cNvPr id="2247" name="Google Shape;2247;p36"/>
            <p:cNvSpPr txBox="1"/>
            <p:nvPr/>
          </p:nvSpPr>
          <p:spPr>
            <a:xfrm>
              <a:off x="1605932" y="1494831"/>
              <a:ext cx="1619125" cy="68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Mapeamento dos dados com os campos do template</a:t>
              </a:r>
              <a:endParaRPr sz="1200" dirty="0">
                <a:solidFill>
                  <a:srgbClr val="000000"/>
                </a:solidFill>
                <a:latin typeface="Roboto"/>
                <a:ea typeface="Roboto"/>
                <a:cs typeface="Roboto"/>
                <a:sym typeface="Roboto"/>
              </a:endParaRPr>
            </a:p>
          </p:txBody>
        </p:sp>
      </p:grpSp>
      <p:grpSp>
        <p:nvGrpSpPr>
          <p:cNvPr id="2248" name="Google Shape;2248;p36"/>
          <p:cNvGrpSpPr/>
          <p:nvPr/>
        </p:nvGrpSpPr>
        <p:grpSpPr>
          <a:xfrm>
            <a:off x="3136769" y="1229350"/>
            <a:ext cx="1321874" cy="1473310"/>
            <a:chOff x="3188808" y="1667965"/>
            <a:chExt cx="1321874" cy="1473310"/>
          </a:xfrm>
        </p:grpSpPr>
        <p:sp>
          <p:nvSpPr>
            <p:cNvPr id="2250" name="Google Shape;2250;p36"/>
            <p:cNvSpPr/>
            <p:nvPr/>
          </p:nvSpPr>
          <p:spPr>
            <a:xfrm>
              <a:off x="3565050"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3</a:t>
              </a:r>
              <a:endParaRPr>
                <a:solidFill>
                  <a:schemeClr val="lt1"/>
                </a:solidFill>
              </a:endParaRPr>
            </a:p>
          </p:txBody>
        </p:sp>
        <p:sp>
          <p:nvSpPr>
            <p:cNvPr id="2251" name="Google Shape;2251;p36"/>
            <p:cNvSpPr txBox="1"/>
            <p:nvPr/>
          </p:nvSpPr>
          <p:spPr>
            <a:xfrm>
              <a:off x="3188808" y="2187650"/>
              <a:ext cx="1316113" cy="348600"/>
            </a:xfrm>
            <a:prstGeom prst="rect">
              <a:avLst/>
            </a:prstGeom>
            <a:noFill/>
            <a:ln>
              <a:noFill/>
            </a:ln>
          </p:spPr>
          <p:txBody>
            <a:bodyPr spcFirstLastPara="1" wrap="square" lIns="91425" tIns="91425" rIns="91425" bIns="91425" anchor="ctr" anchorCtr="0">
              <a:noAutofit/>
            </a:bodyPr>
            <a:lstStyle/>
            <a:p>
              <a:pPr marL="0" lvl="0" indent="0" algn="ctr">
                <a:buClr>
                  <a:schemeClr val="dk1"/>
                </a:buClr>
                <a:buSzPts val="1100"/>
                <a:buFont typeface="Arial"/>
                <a:buNone/>
              </a:pPr>
              <a:r>
                <a:rPr lang="en" sz="1600" b="1" dirty="0">
                  <a:solidFill>
                    <a:srgbClr val="434343"/>
                  </a:solidFill>
                  <a:latin typeface="Montserrat ExtraBold" panose="00000900000000000000" pitchFamily="2" charset="0"/>
                  <a:sym typeface="Fira Sans Extra Condensed"/>
                </a:rPr>
                <a:t>MongoDB</a:t>
              </a:r>
              <a:endParaRPr sz="1600" b="1" dirty="0">
                <a:solidFill>
                  <a:srgbClr val="434343"/>
                </a:solidFill>
                <a:latin typeface="Montserrat ExtraBold" panose="00000900000000000000" pitchFamily="2" charset="0"/>
                <a:sym typeface="Fira Sans Extra Condensed"/>
              </a:endParaRPr>
            </a:p>
          </p:txBody>
        </p:sp>
        <p:sp>
          <p:nvSpPr>
            <p:cNvPr id="2252" name="Google Shape;2252;p36"/>
            <p:cNvSpPr txBox="1"/>
            <p:nvPr/>
          </p:nvSpPr>
          <p:spPr>
            <a:xfrm>
              <a:off x="3195482" y="1667965"/>
              <a:ext cx="1315200" cy="51978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Povoamento da Base de dados</a:t>
              </a:r>
              <a:endParaRPr sz="1200" dirty="0">
                <a:latin typeface="Roboto"/>
                <a:ea typeface="Roboto"/>
                <a:cs typeface="Roboto"/>
                <a:sym typeface="Roboto"/>
              </a:endParaRPr>
            </a:p>
          </p:txBody>
        </p:sp>
      </p:grpSp>
      <p:grpSp>
        <p:nvGrpSpPr>
          <p:cNvPr id="2253" name="Google Shape;2253;p36"/>
          <p:cNvGrpSpPr/>
          <p:nvPr/>
        </p:nvGrpSpPr>
        <p:grpSpPr>
          <a:xfrm>
            <a:off x="4582949" y="1211709"/>
            <a:ext cx="1315200" cy="1491678"/>
            <a:chOff x="4634672" y="1649597"/>
            <a:chExt cx="1315200" cy="1491678"/>
          </a:xfrm>
        </p:grpSpPr>
        <p:sp>
          <p:nvSpPr>
            <p:cNvPr id="2255" name="Google Shape;2255;p36"/>
            <p:cNvSpPr/>
            <p:nvPr/>
          </p:nvSpPr>
          <p:spPr>
            <a:xfrm>
              <a:off x="5006225"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4</a:t>
              </a:r>
              <a:endParaRPr>
                <a:solidFill>
                  <a:schemeClr val="lt1"/>
                </a:solidFill>
              </a:endParaRPr>
            </a:p>
          </p:txBody>
        </p:sp>
        <p:sp>
          <p:nvSpPr>
            <p:cNvPr id="2256" name="Google Shape;2256;p36"/>
            <p:cNvSpPr txBox="1"/>
            <p:nvPr/>
          </p:nvSpPr>
          <p:spPr>
            <a:xfrm>
              <a:off x="4762787" y="2187650"/>
              <a:ext cx="1059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MySQL</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2257" name="Google Shape;2257;p36"/>
            <p:cNvSpPr txBox="1"/>
            <p:nvPr/>
          </p:nvSpPr>
          <p:spPr>
            <a:xfrm>
              <a:off x="4634672" y="1649597"/>
              <a:ext cx="1315200" cy="46878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Modelação do Data Warehouse</a:t>
              </a:r>
              <a:endParaRPr sz="1200" dirty="0">
                <a:latin typeface="Roboto"/>
                <a:ea typeface="Roboto"/>
                <a:cs typeface="Roboto"/>
                <a:sym typeface="Roboto"/>
              </a:endParaRPr>
            </a:p>
          </p:txBody>
        </p:sp>
      </p:grpSp>
      <p:grpSp>
        <p:nvGrpSpPr>
          <p:cNvPr id="2258" name="Google Shape;2258;p36"/>
          <p:cNvGrpSpPr/>
          <p:nvPr/>
        </p:nvGrpSpPr>
        <p:grpSpPr>
          <a:xfrm>
            <a:off x="6024124" y="1211709"/>
            <a:ext cx="1315200" cy="1490951"/>
            <a:chOff x="6076163" y="1650324"/>
            <a:chExt cx="1315200" cy="1490951"/>
          </a:xfrm>
        </p:grpSpPr>
        <p:sp>
          <p:nvSpPr>
            <p:cNvPr id="2260" name="Google Shape;2260;p36"/>
            <p:cNvSpPr/>
            <p:nvPr/>
          </p:nvSpPr>
          <p:spPr>
            <a:xfrm>
              <a:off x="6447400"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5</a:t>
              </a:r>
              <a:endParaRPr>
                <a:solidFill>
                  <a:schemeClr val="lt1"/>
                </a:solidFill>
              </a:endParaRPr>
            </a:p>
          </p:txBody>
        </p:sp>
        <p:sp>
          <p:nvSpPr>
            <p:cNvPr id="2262" name="Google Shape;2262;p36"/>
            <p:cNvSpPr txBox="1"/>
            <p:nvPr/>
          </p:nvSpPr>
          <p:spPr>
            <a:xfrm>
              <a:off x="6076163" y="1650324"/>
              <a:ext cx="1315200" cy="53742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Povoamento do Data Warehouse</a:t>
              </a:r>
              <a:endParaRPr sz="1200" dirty="0">
                <a:solidFill>
                  <a:srgbClr val="000000"/>
                </a:solidFill>
                <a:latin typeface="Roboto"/>
                <a:ea typeface="Roboto"/>
                <a:cs typeface="Roboto"/>
                <a:sym typeface="Roboto"/>
              </a:endParaRPr>
            </a:p>
          </p:txBody>
        </p:sp>
      </p:grpSp>
      <p:grpSp>
        <p:nvGrpSpPr>
          <p:cNvPr id="2263" name="Google Shape;2263;p36"/>
          <p:cNvGrpSpPr/>
          <p:nvPr/>
        </p:nvGrpSpPr>
        <p:grpSpPr>
          <a:xfrm>
            <a:off x="7248994" y="1406252"/>
            <a:ext cx="1747784" cy="1296408"/>
            <a:chOff x="7301033" y="1844867"/>
            <a:chExt cx="1747784" cy="1296408"/>
          </a:xfrm>
        </p:grpSpPr>
        <p:sp>
          <p:nvSpPr>
            <p:cNvPr id="2265" name="Google Shape;2265;p36"/>
            <p:cNvSpPr/>
            <p:nvPr/>
          </p:nvSpPr>
          <p:spPr>
            <a:xfrm>
              <a:off x="7888575"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6</a:t>
              </a:r>
              <a:endParaRPr>
                <a:solidFill>
                  <a:schemeClr val="lt1"/>
                </a:solidFill>
              </a:endParaRPr>
            </a:p>
          </p:txBody>
        </p:sp>
        <p:sp>
          <p:nvSpPr>
            <p:cNvPr id="2267" name="Google Shape;2267;p36"/>
            <p:cNvSpPr txBox="1"/>
            <p:nvPr/>
          </p:nvSpPr>
          <p:spPr>
            <a:xfrm>
              <a:off x="7301033" y="1844867"/>
              <a:ext cx="1747784" cy="68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Construção de Indicadores relativos ao UNHS</a:t>
              </a:r>
              <a:endParaRPr sz="1200" dirty="0">
                <a:latin typeface="Roboto"/>
                <a:ea typeface="Roboto"/>
                <a:cs typeface="Roboto"/>
                <a:sym typeface="Roboto"/>
              </a:endParaRPr>
            </a:p>
          </p:txBody>
        </p:sp>
      </p:grpSp>
      <p:sp>
        <p:nvSpPr>
          <p:cNvPr id="2239" name="Google Shape;2239;p36"/>
          <p:cNvSpPr/>
          <p:nvPr/>
        </p:nvSpPr>
        <p:spPr>
          <a:xfrm>
            <a:off x="4233611" y="3153010"/>
            <a:ext cx="572700" cy="5727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47" name="Google Shape;2269;p36">
            <a:extLst>
              <a:ext uri="{FF2B5EF4-FFF2-40B4-BE49-F238E27FC236}">
                <a16:creationId xmlns:a16="http://schemas.microsoft.com/office/drawing/2014/main" id="{9222EB36-965F-DC5F-9D6E-B6713DB03744}"/>
              </a:ext>
            </a:extLst>
          </p:cNvPr>
          <p:cNvGrpSpPr/>
          <p:nvPr/>
        </p:nvGrpSpPr>
        <p:grpSpPr>
          <a:xfrm>
            <a:off x="3768889" y="3397561"/>
            <a:ext cx="1522219" cy="1137398"/>
            <a:chOff x="3548997" y="2988875"/>
            <a:chExt cx="2046003" cy="1741531"/>
          </a:xfrm>
        </p:grpSpPr>
        <p:sp>
          <p:nvSpPr>
            <p:cNvPr id="148" name="Google Shape;2270;p36">
              <a:extLst>
                <a:ext uri="{FF2B5EF4-FFF2-40B4-BE49-F238E27FC236}">
                  <a16:creationId xmlns:a16="http://schemas.microsoft.com/office/drawing/2014/main" id="{1937530A-974B-DE80-A17C-8A0AC41CF1AC}"/>
                </a:ext>
              </a:extLst>
            </p:cNvPr>
            <p:cNvSpPr/>
            <p:nvPr/>
          </p:nvSpPr>
          <p:spPr>
            <a:xfrm>
              <a:off x="3846491" y="4649338"/>
              <a:ext cx="1530394" cy="81068"/>
            </a:xfrm>
            <a:custGeom>
              <a:avLst/>
              <a:gdLst/>
              <a:ahLst/>
              <a:cxnLst/>
              <a:rect l="l" t="t" r="r" b="b"/>
              <a:pathLst>
                <a:path w="20860" h="1105" extrusionOk="0">
                  <a:moveTo>
                    <a:pt x="10430" y="1"/>
                  </a:moveTo>
                  <a:cubicBezTo>
                    <a:pt x="4669" y="1"/>
                    <a:pt x="0" y="249"/>
                    <a:pt x="0" y="553"/>
                  </a:cubicBezTo>
                  <a:cubicBezTo>
                    <a:pt x="0" y="857"/>
                    <a:pt x="4669" y="1105"/>
                    <a:pt x="10430" y="1105"/>
                  </a:cubicBezTo>
                  <a:cubicBezTo>
                    <a:pt x="16191" y="1105"/>
                    <a:pt x="20859" y="857"/>
                    <a:pt x="20859" y="553"/>
                  </a:cubicBezTo>
                  <a:cubicBezTo>
                    <a:pt x="20859" y="249"/>
                    <a:pt x="16191" y="1"/>
                    <a:pt x="10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271;p36">
              <a:extLst>
                <a:ext uri="{FF2B5EF4-FFF2-40B4-BE49-F238E27FC236}">
                  <a16:creationId xmlns:a16="http://schemas.microsoft.com/office/drawing/2014/main" id="{60FCD2A3-4B1D-42FA-2A74-7E019FC6C52A}"/>
                </a:ext>
              </a:extLst>
            </p:cNvPr>
            <p:cNvSpPr/>
            <p:nvPr/>
          </p:nvSpPr>
          <p:spPr>
            <a:xfrm>
              <a:off x="4341042" y="4349864"/>
              <a:ext cx="462346" cy="263234"/>
            </a:xfrm>
            <a:custGeom>
              <a:avLst/>
              <a:gdLst/>
              <a:ahLst/>
              <a:cxnLst/>
              <a:rect l="l" t="t" r="r" b="b"/>
              <a:pathLst>
                <a:path w="6302" h="3588" extrusionOk="0">
                  <a:moveTo>
                    <a:pt x="456" y="0"/>
                  </a:moveTo>
                  <a:lnTo>
                    <a:pt x="254" y="2726"/>
                  </a:lnTo>
                  <a:cubicBezTo>
                    <a:pt x="231" y="3030"/>
                    <a:pt x="141" y="3323"/>
                    <a:pt x="0" y="3587"/>
                  </a:cubicBezTo>
                  <a:lnTo>
                    <a:pt x="6302" y="3587"/>
                  </a:lnTo>
                  <a:cubicBezTo>
                    <a:pt x="6150" y="3317"/>
                    <a:pt x="6060" y="3019"/>
                    <a:pt x="6037" y="2709"/>
                  </a:cubicBezTo>
                  <a:lnTo>
                    <a:pt x="583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272;p36">
              <a:extLst>
                <a:ext uri="{FF2B5EF4-FFF2-40B4-BE49-F238E27FC236}">
                  <a16:creationId xmlns:a16="http://schemas.microsoft.com/office/drawing/2014/main" id="{1E04EA6E-E8B6-80DD-5A14-F3FD5AE722C9}"/>
                </a:ext>
              </a:extLst>
            </p:cNvPr>
            <p:cNvSpPr/>
            <p:nvPr/>
          </p:nvSpPr>
          <p:spPr>
            <a:xfrm>
              <a:off x="4243100" y="4613023"/>
              <a:ext cx="658231" cy="73585"/>
            </a:xfrm>
            <a:custGeom>
              <a:avLst/>
              <a:gdLst/>
              <a:ahLst/>
              <a:cxnLst/>
              <a:rect l="l" t="t" r="r" b="b"/>
              <a:pathLst>
                <a:path w="8972" h="1003" extrusionOk="0">
                  <a:moveTo>
                    <a:pt x="203" y="0"/>
                  </a:moveTo>
                  <a:cubicBezTo>
                    <a:pt x="91" y="0"/>
                    <a:pt x="0" y="90"/>
                    <a:pt x="0" y="203"/>
                  </a:cubicBezTo>
                  <a:lnTo>
                    <a:pt x="0" y="800"/>
                  </a:lnTo>
                  <a:cubicBezTo>
                    <a:pt x="0" y="913"/>
                    <a:pt x="91" y="1003"/>
                    <a:pt x="203" y="1003"/>
                  </a:cubicBezTo>
                  <a:lnTo>
                    <a:pt x="8769" y="1003"/>
                  </a:lnTo>
                  <a:cubicBezTo>
                    <a:pt x="8881" y="1003"/>
                    <a:pt x="8971" y="913"/>
                    <a:pt x="8971" y="800"/>
                  </a:cubicBezTo>
                  <a:lnTo>
                    <a:pt x="8971" y="203"/>
                  </a:lnTo>
                  <a:cubicBezTo>
                    <a:pt x="8971" y="90"/>
                    <a:pt x="8881" y="0"/>
                    <a:pt x="8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273;p36">
              <a:extLst>
                <a:ext uri="{FF2B5EF4-FFF2-40B4-BE49-F238E27FC236}">
                  <a16:creationId xmlns:a16="http://schemas.microsoft.com/office/drawing/2014/main" id="{5CA31489-A3B4-1E62-C1F0-BFA2E19E6D36}"/>
                </a:ext>
              </a:extLst>
            </p:cNvPr>
            <p:cNvSpPr/>
            <p:nvPr/>
          </p:nvSpPr>
          <p:spPr>
            <a:xfrm>
              <a:off x="3548997" y="4208123"/>
              <a:ext cx="2044756" cy="191336"/>
            </a:xfrm>
            <a:custGeom>
              <a:avLst/>
              <a:gdLst/>
              <a:ahLst/>
              <a:cxnLst/>
              <a:rect l="l" t="t" r="r" b="b"/>
              <a:pathLst>
                <a:path w="27871" h="2608" extrusionOk="0">
                  <a:moveTo>
                    <a:pt x="0" y="0"/>
                  </a:moveTo>
                  <a:lnTo>
                    <a:pt x="0" y="1729"/>
                  </a:lnTo>
                  <a:cubicBezTo>
                    <a:pt x="0" y="2214"/>
                    <a:pt x="395" y="2608"/>
                    <a:pt x="879" y="2608"/>
                  </a:cubicBezTo>
                  <a:lnTo>
                    <a:pt x="26998" y="2608"/>
                  </a:lnTo>
                  <a:cubicBezTo>
                    <a:pt x="27482" y="2608"/>
                    <a:pt x="27871" y="2214"/>
                    <a:pt x="27871" y="1729"/>
                  </a:cubicBezTo>
                  <a:lnTo>
                    <a:pt x="2787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2274;p36">
              <a:extLst>
                <a:ext uri="{FF2B5EF4-FFF2-40B4-BE49-F238E27FC236}">
                  <a16:creationId xmlns:a16="http://schemas.microsoft.com/office/drawing/2014/main" id="{CE800E2D-40D3-7644-07DD-5AC988F191F0}"/>
                </a:ext>
              </a:extLst>
            </p:cNvPr>
            <p:cNvSpPr/>
            <p:nvPr/>
          </p:nvSpPr>
          <p:spPr>
            <a:xfrm>
              <a:off x="3550244" y="2988875"/>
              <a:ext cx="2044756" cy="1217639"/>
            </a:xfrm>
            <a:custGeom>
              <a:avLst/>
              <a:gdLst/>
              <a:ahLst/>
              <a:cxnLst/>
              <a:rect l="l" t="t" r="r" b="b"/>
              <a:pathLst>
                <a:path w="27871" h="16597" extrusionOk="0">
                  <a:moveTo>
                    <a:pt x="873" y="1"/>
                  </a:moveTo>
                  <a:cubicBezTo>
                    <a:pt x="389" y="1"/>
                    <a:pt x="0" y="395"/>
                    <a:pt x="0" y="879"/>
                  </a:cubicBezTo>
                  <a:lnTo>
                    <a:pt x="0" y="16597"/>
                  </a:lnTo>
                  <a:lnTo>
                    <a:pt x="27871" y="16597"/>
                  </a:lnTo>
                  <a:lnTo>
                    <a:pt x="27871" y="879"/>
                  </a:lnTo>
                  <a:cubicBezTo>
                    <a:pt x="27871" y="395"/>
                    <a:pt x="27477" y="1"/>
                    <a:pt x="2699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2275;p36">
              <a:extLst>
                <a:ext uri="{FF2B5EF4-FFF2-40B4-BE49-F238E27FC236}">
                  <a16:creationId xmlns:a16="http://schemas.microsoft.com/office/drawing/2014/main" id="{18F4C67F-1E46-4558-6D64-EFE1E3ABED17}"/>
                </a:ext>
              </a:extLst>
            </p:cNvPr>
            <p:cNvSpPr/>
            <p:nvPr/>
          </p:nvSpPr>
          <p:spPr>
            <a:xfrm>
              <a:off x="3634540" y="3069870"/>
              <a:ext cx="1868753" cy="1055722"/>
            </a:xfrm>
            <a:custGeom>
              <a:avLst/>
              <a:gdLst/>
              <a:ahLst/>
              <a:cxnLst/>
              <a:rect l="l" t="t" r="r" b="b"/>
              <a:pathLst>
                <a:path w="25472" h="14390" extrusionOk="0">
                  <a:moveTo>
                    <a:pt x="0" y="14389"/>
                  </a:moveTo>
                  <a:lnTo>
                    <a:pt x="25472" y="14389"/>
                  </a:lnTo>
                  <a:lnTo>
                    <a:pt x="25472"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276;p36">
              <a:extLst>
                <a:ext uri="{FF2B5EF4-FFF2-40B4-BE49-F238E27FC236}">
                  <a16:creationId xmlns:a16="http://schemas.microsoft.com/office/drawing/2014/main" id="{6EE02485-3EA6-1ED4-FB7E-56DAB2706E93}"/>
                </a:ext>
              </a:extLst>
            </p:cNvPr>
            <p:cNvSpPr/>
            <p:nvPr/>
          </p:nvSpPr>
          <p:spPr>
            <a:xfrm>
              <a:off x="4085660" y="3587531"/>
              <a:ext cx="320312" cy="495067"/>
            </a:xfrm>
            <a:custGeom>
              <a:avLst/>
              <a:gdLst/>
              <a:ahLst/>
              <a:cxnLst/>
              <a:rect l="l" t="t" r="r" b="b"/>
              <a:pathLst>
                <a:path w="4366" h="6748" extrusionOk="0">
                  <a:moveTo>
                    <a:pt x="1" y="1"/>
                  </a:moveTo>
                  <a:lnTo>
                    <a:pt x="1" y="6748"/>
                  </a:lnTo>
                  <a:lnTo>
                    <a:pt x="4365" y="6748"/>
                  </a:lnTo>
                  <a:lnTo>
                    <a:pt x="4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277;p36">
              <a:extLst>
                <a:ext uri="{FF2B5EF4-FFF2-40B4-BE49-F238E27FC236}">
                  <a16:creationId xmlns:a16="http://schemas.microsoft.com/office/drawing/2014/main" id="{E39AFDEA-FB25-28E8-C8AA-90363404FD03}"/>
                </a:ext>
              </a:extLst>
            </p:cNvPr>
            <p:cNvSpPr/>
            <p:nvPr/>
          </p:nvSpPr>
          <p:spPr>
            <a:xfrm>
              <a:off x="3720890" y="3116603"/>
              <a:ext cx="342541" cy="965997"/>
            </a:xfrm>
            <a:custGeom>
              <a:avLst/>
              <a:gdLst/>
              <a:ahLst/>
              <a:cxnLst/>
              <a:rect l="l" t="t" r="r" b="b"/>
              <a:pathLst>
                <a:path w="4669" h="13167" extrusionOk="0">
                  <a:moveTo>
                    <a:pt x="0" y="0"/>
                  </a:moveTo>
                  <a:lnTo>
                    <a:pt x="0" y="7845"/>
                  </a:lnTo>
                  <a:lnTo>
                    <a:pt x="0" y="8278"/>
                  </a:lnTo>
                  <a:lnTo>
                    <a:pt x="0" y="13167"/>
                  </a:lnTo>
                  <a:lnTo>
                    <a:pt x="4669" y="13167"/>
                  </a:lnTo>
                  <a:lnTo>
                    <a:pt x="4669" y="8278"/>
                  </a:lnTo>
                  <a:lnTo>
                    <a:pt x="4669" y="7845"/>
                  </a:lnTo>
                  <a:lnTo>
                    <a:pt x="46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278;p36">
              <a:extLst>
                <a:ext uri="{FF2B5EF4-FFF2-40B4-BE49-F238E27FC236}">
                  <a16:creationId xmlns:a16="http://schemas.microsoft.com/office/drawing/2014/main" id="{E833FCA3-B5A4-0A8B-D6D1-BBBFC8EA371F}"/>
                </a:ext>
              </a:extLst>
            </p:cNvPr>
            <p:cNvSpPr/>
            <p:nvPr/>
          </p:nvSpPr>
          <p:spPr>
            <a:xfrm>
              <a:off x="4085660" y="3115356"/>
              <a:ext cx="662779" cy="444152"/>
            </a:xfrm>
            <a:custGeom>
              <a:avLst/>
              <a:gdLst/>
              <a:ahLst/>
              <a:cxnLst/>
              <a:rect l="l" t="t" r="r" b="b"/>
              <a:pathLst>
                <a:path w="9034" h="6054" extrusionOk="0">
                  <a:moveTo>
                    <a:pt x="1" y="0"/>
                  </a:moveTo>
                  <a:lnTo>
                    <a:pt x="1" y="6054"/>
                  </a:lnTo>
                  <a:lnTo>
                    <a:pt x="9034" y="6054"/>
                  </a:lnTo>
                  <a:lnTo>
                    <a:pt x="90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2279;p36">
              <a:extLst>
                <a:ext uri="{FF2B5EF4-FFF2-40B4-BE49-F238E27FC236}">
                  <a16:creationId xmlns:a16="http://schemas.microsoft.com/office/drawing/2014/main" id="{ED4EB0DE-BF9E-CF4F-B181-4096E8710528}"/>
                </a:ext>
              </a:extLst>
            </p:cNvPr>
            <p:cNvSpPr/>
            <p:nvPr/>
          </p:nvSpPr>
          <p:spPr>
            <a:xfrm>
              <a:off x="4770299" y="3115356"/>
              <a:ext cx="320678" cy="444152"/>
            </a:xfrm>
            <a:custGeom>
              <a:avLst/>
              <a:gdLst/>
              <a:ahLst/>
              <a:cxnLst/>
              <a:rect l="l" t="t" r="r" b="b"/>
              <a:pathLst>
                <a:path w="4371" h="6054" extrusionOk="0">
                  <a:moveTo>
                    <a:pt x="0" y="0"/>
                  </a:moveTo>
                  <a:lnTo>
                    <a:pt x="0" y="6054"/>
                  </a:lnTo>
                  <a:lnTo>
                    <a:pt x="4370" y="6054"/>
                  </a:lnTo>
                  <a:lnTo>
                    <a:pt x="4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280;p36">
              <a:extLst>
                <a:ext uri="{FF2B5EF4-FFF2-40B4-BE49-F238E27FC236}">
                  <a16:creationId xmlns:a16="http://schemas.microsoft.com/office/drawing/2014/main" id="{DDE5D124-31A2-3C53-D7AF-B377869B3D34}"/>
                </a:ext>
              </a:extLst>
            </p:cNvPr>
            <p:cNvSpPr/>
            <p:nvPr/>
          </p:nvSpPr>
          <p:spPr>
            <a:xfrm>
              <a:off x="5112766" y="3115356"/>
              <a:ext cx="337626" cy="444152"/>
            </a:xfrm>
            <a:custGeom>
              <a:avLst/>
              <a:gdLst/>
              <a:ahLst/>
              <a:cxnLst/>
              <a:rect l="l" t="t" r="r" b="b"/>
              <a:pathLst>
                <a:path w="4602" h="6054" extrusionOk="0">
                  <a:moveTo>
                    <a:pt x="1" y="0"/>
                  </a:moveTo>
                  <a:lnTo>
                    <a:pt x="1" y="6054"/>
                  </a:lnTo>
                  <a:lnTo>
                    <a:pt x="4602" y="6054"/>
                  </a:lnTo>
                  <a:lnTo>
                    <a:pt x="4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281;p36">
              <a:extLst>
                <a:ext uri="{FF2B5EF4-FFF2-40B4-BE49-F238E27FC236}">
                  <a16:creationId xmlns:a16="http://schemas.microsoft.com/office/drawing/2014/main" id="{5C2473A7-328C-5226-556E-4056E1A06516}"/>
                </a:ext>
              </a:extLst>
            </p:cNvPr>
            <p:cNvSpPr/>
            <p:nvPr/>
          </p:nvSpPr>
          <p:spPr>
            <a:xfrm>
              <a:off x="4770299" y="3587531"/>
              <a:ext cx="680094" cy="495067"/>
            </a:xfrm>
            <a:custGeom>
              <a:avLst/>
              <a:gdLst/>
              <a:ahLst/>
              <a:cxnLst/>
              <a:rect l="l" t="t" r="r" b="b"/>
              <a:pathLst>
                <a:path w="9270" h="6748" extrusionOk="0">
                  <a:moveTo>
                    <a:pt x="0" y="1"/>
                  </a:moveTo>
                  <a:lnTo>
                    <a:pt x="0" y="6748"/>
                  </a:lnTo>
                  <a:lnTo>
                    <a:pt x="9270" y="6748"/>
                  </a:lnTo>
                  <a:lnTo>
                    <a:pt x="92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2282;p36">
              <a:extLst>
                <a:ext uri="{FF2B5EF4-FFF2-40B4-BE49-F238E27FC236}">
                  <a16:creationId xmlns:a16="http://schemas.microsoft.com/office/drawing/2014/main" id="{4F901A6B-AA25-827D-5E93-4F26126E5456}"/>
                </a:ext>
              </a:extLst>
            </p:cNvPr>
            <p:cNvSpPr/>
            <p:nvPr/>
          </p:nvSpPr>
          <p:spPr>
            <a:xfrm>
              <a:off x="4427759" y="3587531"/>
              <a:ext cx="320678" cy="495067"/>
            </a:xfrm>
            <a:custGeom>
              <a:avLst/>
              <a:gdLst/>
              <a:ahLst/>
              <a:cxnLst/>
              <a:rect l="l" t="t" r="r" b="b"/>
              <a:pathLst>
                <a:path w="4371" h="6748" extrusionOk="0">
                  <a:moveTo>
                    <a:pt x="1" y="1"/>
                  </a:moveTo>
                  <a:lnTo>
                    <a:pt x="1" y="6748"/>
                  </a:lnTo>
                  <a:lnTo>
                    <a:pt x="4371" y="6748"/>
                  </a:lnTo>
                  <a:lnTo>
                    <a:pt x="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283;p36">
              <a:extLst>
                <a:ext uri="{FF2B5EF4-FFF2-40B4-BE49-F238E27FC236}">
                  <a16:creationId xmlns:a16="http://schemas.microsoft.com/office/drawing/2014/main" id="{024D012D-2C11-CA20-D658-BB7F74E9D520}"/>
                </a:ext>
              </a:extLst>
            </p:cNvPr>
            <p:cNvSpPr/>
            <p:nvPr/>
          </p:nvSpPr>
          <p:spPr>
            <a:xfrm>
              <a:off x="3741506" y="3142207"/>
              <a:ext cx="52163" cy="5208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284;p36">
              <a:extLst>
                <a:ext uri="{FF2B5EF4-FFF2-40B4-BE49-F238E27FC236}">
                  <a16:creationId xmlns:a16="http://schemas.microsoft.com/office/drawing/2014/main" id="{23BEDD64-5CC5-E290-31D3-DE02CCF4724C}"/>
                </a:ext>
              </a:extLst>
            </p:cNvPr>
            <p:cNvSpPr/>
            <p:nvPr/>
          </p:nvSpPr>
          <p:spPr>
            <a:xfrm>
              <a:off x="3813403" y="3142207"/>
              <a:ext cx="228165" cy="20322"/>
            </a:xfrm>
            <a:custGeom>
              <a:avLst/>
              <a:gdLst/>
              <a:ahLst/>
              <a:cxnLst/>
              <a:rect l="l" t="t" r="r" b="b"/>
              <a:pathLst>
                <a:path w="3110" h="277" extrusionOk="0">
                  <a:moveTo>
                    <a:pt x="1" y="0"/>
                  </a:moveTo>
                  <a:lnTo>
                    <a:pt x="1" y="276"/>
                  </a:lnTo>
                  <a:lnTo>
                    <a:pt x="3109" y="276"/>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285;p36">
              <a:extLst>
                <a:ext uri="{FF2B5EF4-FFF2-40B4-BE49-F238E27FC236}">
                  <a16:creationId xmlns:a16="http://schemas.microsoft.com/office/drawing/2014/main" id="{9027D976-922D-3B95-8243-BED2F7BDDF0D}"/>
                </a:ext>
              </a:extLst>
            </p:cNvPr>
            <p:cNvSpPr/>
            <p:nvPr/>
          </p:nvSpPr>
          <p:spPr>
            <a:xfrm>
              <a:off x="3813403" y="3173974"/>
              <a:ext cx="143429" cy="20322"/>
            </a:xfrm>
            <a:custGeom>
              <a:avLst/>
              <a:gdLst/>
              <a:ahLst/>
              <a:cxnLst/>
              <a:rect l="l" t="t" r="r" b="b"/>
              <a:pathLst>
                <a:path w="1955" h="277" extrusionOk="0">
                  <a:moveTo>
                    <a:pt x="1" y="1"/>
                  </a:moveTo>
                  <a:lnTo>
                    <a:pt x="1" y="277"/>
                  </a:lnTo>
                  <a:lnTo>
                    <a:pt x="1955" y="277"/>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286;p36">
              <a:extLst>
                <a:ext uri="{FF2B5EF4-FFF2-40B4-BE49-F238E27FC236}">
                  <a16:creationId xmlns:a16="http://schemas.microsoft.com/office/drawing/2014/main" id="{37EF7850-9BF4-948D-1FC4-A641CC7833B1}"/>
                </a:ext>
              </a:extLst>
            </p:cNvPr>
            <p:cNvSpPr/>
            <p:nvPr/>
          </p:nvSpPr>
          <p:spPr>
            <a:xfrm>
              <a:off x="3741506" y="3374407"/>
              <a:ext cx="52163" cy="5208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287;p36">
              <a:extLst>
                <a:ext uri="{FF2B5EF4-FFF2-40B4-BE49-F238E27FC236}">
                  <a16:creationId xmlns:a16="http://schemas.microsoft.com/office/drawing/2014/main" id="{AB6E5EB2-52E8-51DC-DDE4-49E964C511D0}"/>
                </a:ext>
              </a:extLst>
            </p:cNvPr>
            <p:cNvSpPr/>
            <p:nvPr/>
          </p:nvSpPr>
          <p:spPr>
            <a:xfrm>
              <a:off x="3813403" y="3374407"/>
              <a:ext cx="228165" cy="20322"/>
            </a:xfrm>
            <a:custGeom>
              <a:avLst/>
              <a:gdLst/>
              <a:ahLst/>
              <a:cxnLst/>
              <a:rect l="l" t="t" r="r" b="b"/>
              <a:pathLst>
                <a:path w="3110" h="277" extrusionOk="0">
                  <a:moveTo>
                    <a:pt x="1" y="0"/>
                  </a:moveTo>
                  <a:lnTo>
                    <a:pt x="1" y="276"/>
                  </a:lnTo>
                  <a:lnTo>
                    <a:pt x="3109" y="276"/>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288;p36">
              <a:extLst>
                <a:ext uri="{FF2B5EF4-FFF2-40B4-BE49-F238E27FC236}">
                  <a16:creationId xmlns:a16="http://schemas.microsoft.com/office/drawing/2014/main" id="{C6A1F0DB-6525-9AA2-C770-7055F296421D}"/>
                </a:ext>
              </a:extLst>
            </p:cNvPr>
            <p:cNvSpPr/>
            <p:nvPr/>
          </p:nvSpPr>
          <p:spPr>
            <a:xfrm>
              <a:off x="3813403" y="3406173"/>
              <a:ext cx="143429" cy="20322"/>
            </a:xfrm>
            <a:custGeom>
              <a:avLst/>
              <a:gdLst/>
              <a:ahLst/>
              <a:cxnLst/>
              <a:rect l="l" t="t" r="r" b="b"/>
              <a:pathLst>
                <a:path w="1955" h="277" extrusionOk="0">
                  <a:moveTo>
                    <a:pt x="1" y="1"/>
                  </a:moveTo>
                  <a:lnTo>
                    <a:pt x="1" y="277"/>
                  </a:lnTo>
                  <a:lnTo>
                    <a:pt x="1955" y="277"/>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289;p36">
              <a:extLst>
                <a:ext uri="{FF2B5EF4-FFF2-40B4-BE49-F238E27FC236}">
                  <a16:creationId xmlns:a16="http://schemas.microsoft.com/office/drawing/2014/main" id="{F41A8E69-29ED-3930-FBF4-9729A78D80BE}"/>
                </a:ext>
              </a:extLst>
            </p:cNvPr>
            <p:cNvSpPr/>
            <p:nvPr/>
          </p:nvSpPr>
          <p:spPr>
            <a:xfrm>
              <a:off x="3741506" y="3606532"/>
              <a:ext cx="52163" cy="51722"/>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290;p36">
              <a:extLst>
                <a:ext uri="{FF2B5EF4-FFF2-40B4-BE49-F238E27FC236}">
                  <a16:creationId xmlns:a16="http://schemas.microsoft.com/office/drawing/2014/main" id="{C5A99246-C36B-87C9-209C-6041FECAE0CE}"/>
                </a:ext>
              </a:extLst>
            </p:cNvPr>
            <p:cNvSpPr/>
            <p:nvPr/>
          </p:nvSpPr>
          <p:spPr>
            <a:xfrm>
              <a:off x="3813403" y="3606532"/>
              <a:ext cx="228165" cy="19955"/>
            </a:xfrm>
            <a:custGeom>
              <a:avLst/>
              <a:gdLst/>
              <a:ahLst/>
              <a:cxnLst/>
              <a:rect l="l" t="t" r="r" b="b"/>
              <a:pathLst>
                <a:path w="3110" h="272" extrusionOk="0">
                  <a:moveTo>
                    <a:pt x="1" y="1"/>
                  </a:moveTo>
                  <a:lnTo>
                    <a:pt x="1" y="271"/>
                  </a:lnTo>
                  <a:lnTo>
                    <a:pt x="3109" y="271"/>
                  </a:lnTo>
                  <a:lnTo>
                    <a:pt x="31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291;p36">
              <a:extLst>
                <a:ext uri="{FF2B5EF4-FFF2-40B4-BE49-F238E27FC236}">
                  <a16:creationId xmlns:a16="http://schemas.microsoft.com/office/drawing/2014/main" id="{B5D6E2AF-1767-1B56-09BD-E566DA5D7C11}"/>
                </a:ext>
              </a:extLst>
            </p:cNvPr>
            <p:cNvSpPr/>
            <p:nvPr/>
          </p:nvSpPr>
          <p:spPr>
            <a:xfrm>
              <a:off x="3813403" y="3638373"/>
              <a:ext cx="143429" cy="19882"/>
            </a:xfrm>
            <a:custGeom>
              <a:avLst/>
              <a:gdLst/>
              <a:ahLst/>
              <a:cxnLst/>
              <a:rect l="l" t="t" r="r" b="b"/>
              <a:pathLst>
                <a:path w="1955" h="271" extrusionOk="0">
                  <a:moveTo>
                    <a:pt x="1" y="1"/>
                  </a:moveTo>
                  <a:lnTo>
                    <a:pt x="1" y="271"/>
                  </a:lnTo>
                  <a:lnTo>
                    <a:pt x="1955" y="271"/>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292;p36">
              <a:extLst>
                <a:ext uri="{FF2B5EF4-FFF2-40B4-BE49-F238E27FC236}">
                  <a16:creationId xmlns:a16="http://schemas.microsoft.com/office/drawing/2014/main" id="{93756A90-EB57-44B6-B426-D382D3503085}"/>
                </a:ext>
              </a:extLst>
            </p:cNvPr>
            <p:cNvSpPr/>
            <p:nvPr/>
          </p:nvSpPr>
          <p:spPr>
            <a:xfrm>
              <a:off x="3741506" y="3838732"/>
              <a:ext cx="52163" cy="51722"/>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293;p36">
              <a:extLst>
                <a:ext uri="{FF2B5EF4-FFF2-40B4-BE49-F238E27FC236}">
                  <a16:creationId xmlns:a16="http://schemas.microsoft.com/office/drawing/2014/main" id="{9FF7B759-F0E6-2EF0-4BD7-7A82450E5731}"/>
                </a:ext>
              </a:extLst>
            </p:cNvPr>
            <p:cNvSpPr/>
            <p:nvPr/>
          </p:nvSpPr>
          <p:spPr>
            <a:xfrm>
              <a:off x="3813403" y="3838732"/>
              <a:ext cx="228165" cy="19955"/>
            </a:xfrm>
            <a:custGeom>
              <a:avLst/>
              <a:gdLst/>
              <a:ahLst/>
              <a:cxnLst/>
              <a:rect l="l" t="t" r="r" b="b"/>
              <a:pathLst>
                <a:path w="3110" h="272" extrusionOk="0">
                  <a:moveTo>
                    <a:pt x="1" y="1"/>
                  </a:moveTo>
                  <a:lnTo>
                    <a:pt x="1" y="271"/>
                  </a:lnTo>
                  <a:lnTo>
                    <a:pt x="3109" y="271"/>
                  </a:lnTo>
                  <a:lnTo>
                    <a:pt x="31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294;p36">
              <a:extLst>
                <a:ext uri="{FF2B5EF4-FFF2-40B4-BE49-F238E27FC236}">
                  <a16:creationId xmlns:a16="http://schemas.microsoft.com/office/drawing/2014/main" id="{EEB67A81-AE60-E1F6-E79E-CC31A253C136}"/>
                </a:ext>
              </a:extLst>
            </p:cNvPr>
            <p:cNvSpPr/>
            <p:nvPr/>
          </p:nvSpPr>
          <p:spPr>
            <a:xfrm>
              <a:off x="3813403" y="3870572"/>
              <a:ext cx="143429" cy="19882"/>
            </a:xfrm>
            <a:custGeom>
              <a:avLst/>
              <a:gdLst/>
              <a:ahLst/>
              <a:cxnLst/>
              <a:rect l="l" t="t" r="r" b="b"/>
              <a:pathLst>
                <a:path w="1955" h="271" extrusionOk="0">
                  <a:moveTo>
                    <a:pt x="1" y="1"/>
                  </a:moveTo>
                  <a:lnTo>
                    <a:pt x="1" y="271"/>
                  </a:lnTo>
                  <a:lnTo>
                    <a:pt x="1955" y="271"/>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295;p36">
              <a:extLst>
                <a:ext uri="{FF2B5EF4-FFF2-40B4-BE49-F238E27FC236}">
                  <a16:creationId xmlns:a16="http://schemas.microsoft.com/office/drawing/2014/main" id="{96AE0B58-72C6-DA13-AA7C-F6E139A9ADA5}"/>
                </a:ext>
              </a:extLst>
            </p:cNvPr>
            <p:cNvSpPr/>
            <p:nvPr/>
          </p:nvSpPr>
          <p:spPr>
            <a:xfrm>
              <a:off x="4104294" y="3847022"/>
              <a:ext cx="51722" cy="51722"/>
            </a:xfrm>
            <a:custGeom>
              <a:avLst/>
              <a:gdLst/>
              <a:ahLst/>
              <a:cxnLst/>
              <a:rect l="l" t="t" r="r" b="b"/>
              <a:pathLst>
                <a:path w="705" h="705" extrusionOk="0">
                  <a:moveTo>
                    <a:pt x="0" y="1"/>
                  </a:moveTo>
                  <a:lnTo>
                    <a:pt x="0" y="704"/>
                  </a:lnTo>
                  <a:lnTo>
                    <a:pt x="704" y="704"/>
                  </a:lnTo>
                  <a:lnTo>
                    <a:pt x="7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296;p36">
              <a:extLst>
                <a:ext uri="{FF2B5EF4-FFF2-40B4-BE49-F238E27FC236}">
                  <a16:creationId xmlns:a16="http://schemas.microsoft.com/office/drawing/2014/main" id="{13B6E8D2-A093-9A8F-EBF4-01C212E2575F}"/>
                </a:ext>
              </a:extLst>
            </p:cNvPr>
            <p:cNvSpPr/>
            <p:nvPr/>
          </p:nvSpPr>
          <p:spPr>
            <a:xfrm>
              <a:off x="4171643" y="3847022"/>
              <a:ext cx="215326" cy="19882"/>
            </a:xfrm>
            <a:custGeom>
              <a:avLst/>
              <a:gdLst/>
              <a:ahLst/>
              <a:cxnLst/>
              <a:rect l="l" t="t" r="r" b="b"/>
              <a:pathLst>
                <a:path w="2935" h="271" extrusionOk="0">
                  <a:moveTo>
                    <a:pt x="0" y="1"/>
                  </a:moveTo>
                  <a:lnTo>
                    <a:pt x="0" y="271"/>
                  </a:lnTo>
                  <a:lnTo>
                    <a:pt x="2934" y="271"/>
                  </a:lnTo>
                  <a:lnTo>
                    <a:pt x="29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297;p36">
              <a:extLst>
                <a:ext uri="{FF2B5EF4-FFF2-40B4-BE49-F238E27FC236}">
                  <a16:creationId xmlns:a16="http://schemas.microsoft.com/office/drawing/2014/main" id="{D3BD2DF3-7156-AB0E-B4A7-C645FEC21E81}"/>
                </a:ext>
              </a:extLst>
            </p:cNvPr>
            <p:cNvSpPr/>
            <p:nvPr/>
          </p:nvSpPr>
          <p:spPr>
            <a:xfrm>
              <a:off x="4171643" y="3878862"/>
              <a:ext cx="135579" cy="19882"/>
            </a:xfrm>
            <a:custGeom>
              <a:avLst/>
              <a:gdLst/>
              <a:ahLst/>
              <a:cxnLst/>
              <a:rect l="l" t="t" r="r" b="b"/>
              <a:pathLst>
                <a:path w="1848" h="271" extrusionOk="0">
                  <a:moveTo>
                    <a:pt x="0" y="0"/>
                  </a:moveTo>
                  <a:lnTo>
                    <a:pt x="0" y="270"/>
                  </a:lnTo>
                  <a:lnTo>
                    <a:pt x="1847" y="270"/>
                  </a:lnTo>
                  <a:lnTo>
                    <a:pt x="18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298;p36">
              <a:extLst>
                <a:ext uri="{FF2B5EF4-FFF2-40B4-BE49-F238E27FC236}">
                  <a16:creationId xmlns:a16="http://schemas.microsoft.com/office/drawing/2014/main" id="{34A98BFE-CDD5-110A-63E9-E2FC547834A3}"/>
                </a:ext>
              </a:extLst>
            </p:cNvPr>
            <p:cNvSpPr/>
            <p:nvPr/>
          </p:nvSpPr>
          <p:spPr>
            <a:xfrm>
              <a:off x="4786806" y="3139273"/>
              <a:ext cx="52163" cy="51722"/>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299;p36">
              <a:extLst>
                <a:ext uri="{FF2B5EF4-FFF2-40B4-BE49-F238E27FC236}">
                  <a16:creationId xmlns:a16="http://schemas.microsoft.com/office/drawing/2014/main" id="{C1FA68E7-EDC0-A0AE-0E13-9EF1B159AA25}"/>
                </a:ext>
              </a:extLst>
            </p:cNvPr>
            <p:cNvSpPr/>
            <p:nvPr/>
          </p:nvSpPr>
          <p:spPr>
            <a:xfrm>
              <a:off x="4854595" y="3139273"/>
              <a:ext cx="215326" cy="19955"/>
            </a:xfrm>
            <a:custGeom>
              <a:avLst/>
              <a:gdLst/>
              <a:ahLst/>
              <a:cxnLst/>
              <a:rect l="l" t="t" r="r" b="b"/>
              <a:pathLst>
                <a:path w="2935" h="272" extrusionOk="0">
                  <a:moveTo>
                    <a:pt x="0" y="1"/>
                  </a:moveTo>
                  <a:lnTo>
                    <a:pt x="0" y="271"/>
                  </a:lnTo>
                  <a:lnTo>
                    <a:pt x="2934" y="271"/>
                  </a:lnTo>
                  <a:lnTo>
                    <a:pt x="29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300;p36">
              <a:extLst>
                <a:ext uri="{FF2B5EF4-FFF2-40B4-BE49-F238E27FC236}">
                  <a16:creationId xmlns:a16="http://schemas.microsoft.com/office/drawing/2014/main" id="{1695555D-6B33-E682-AA02-9BB0EE9256BA}"/>
                </a:ext>
              </a:extLst>
            </p:cNvPr>
            <p:cNvSpPr/>
            <p:nvPr/>
          </p:nvSpPr>
          <p:spPr>
            <a:xfrm>
              <a:off x="4854595" y="3171113"/>
              <a:ext cx="135138" cy="19882"/>
            </a:xfrm>
            <a:custGeom>
              <a:avLst/>
              <a:gdLst/>
              <a:ahLst/>
              <a:cxnLst/>
              <a:rect l="l" t="t" r="r" b="b"/>
              <a:pathLst>
                <a:path w="1842" h="271" extrusionOk="0">
                  <a:moveTo>
                    <a:pt x="0" y="0"/>
                  </a:moveTo>
                  <a:lnTo>
                    <a:pt x="0" y="271"/>
                  </a:lnTo>
                  <a:lnTo>
                    <a:pt x="1842" y="271"/>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301;p36">
              <a:extLst>
                <a:ext uri="{FF2B5EF4-FFF2-40B4-BE49-F238E27FC236}">
                  <a16:creationId xmlns:a16="http://schemas.microsoft.com/office/drawing/2014/main" id="{10FAF605-5156-075A-7D34-EC88851EAD23}"/>
                </a:ext>
              </a:extLst>
            </p:cNvPr>
            <p:cNvSpPr/>
            <p:nvPr/>
          </p:nvSpPr>
          <p:spPr>
            <a:xfrm>
              <a:off x="4110457" y="3136411"/>
              <a:ext cx="52163" cy="5208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302;p36">
              <a:extLst>
                <a:ext uri="{FF2B5EF4-FFF2-40B4-BE49-F238E27FC236}">
                  <a16:creationId xmlns:a16="http://schemas.microsoft.com/office/drawing/2014/main" id="{0186A6FD-616D-D5BD-1A4C-250C0EBC8CBB}"/>
                </a:ext>
              </a:extLst>
            </p:cNvPr>
            <p:cNvSpPr/>
            <p:nvPr/>
          </p:nvSpPr>
          <p:spPr>
            <a:xfrm>
              <a:off x="4177806" y="3136411"/>
              <a:ext cx="215326" cy="20322"/>
            </a:xfrm>
            <a:custGeom>
              <a:avLst/>
              <a:gdLst/>
              <a:ahLst/>
              <a:cxnLst/>
              <a:rect l="l" t="t" r="r" b="b"/>
              <a:pathLst>
                <a:path w="2935" h="277" extrusionOk="0">
                  <a:moveTo>
                    <a:pt x="1" y="0"/>
                  </a:moveTo>
                  <a:lnTo>
                    <a:pt x="1" y="276"/>
                  </a:lnTo>
                  <a:lnTo>
                    <a:pt x="2935" y="276"/>
                  </a:lnTo>
                  <a:lnTo>
                    <a:pt x="2935"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2303;p36">
              <a:extLst>
                <a:ext uri="{FF2B5EF4-FFF2-40B4-BE49-F238E27FC236}">
                  <a16:creationId xmlns:a16="http://schemas.microsoft.com/office/drawing/2014/main" id="{19692A94-CB89-BCFE-B16E-D52C7FDA5C33}"/>
                </a:ext>
              </a:extLst>
            </p:cNvPr>
            <p:cNvSpPr/>
            <p:nvPr/>
          </p:nvSpPr>
          <p:spPr>
            <a:xfrm>
              <a:off x="4177806" y="3168178"/>
              <a:ext cx="135579" cy="20322"/>
            </a:xfrm>
            <a:custGeom>
              <a:avLst/>
              <a:gdLst/>
              <a:ahLst/>
              <a:cxnLst/>
              <a:rect l="l" t="t" r="r" b="b"/>
              <a:pathLst>
                <a:path w="1848" h="277" extrusionOk="0">
                  <a:moveTo>
                    <a:pt x="1" y="1"/>
                  </a:moveTo>
                  <a:lnTo>
                    <a:pt x="1" y="277"/>
                  </a:lnTo>
                  <a:lnTo>
                    <a:pt x="1848" y="277"/>
                  </a:lnTo>
                  <a:lnTo>
                    <a:pt x="1848"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304;p36">
              <a:extLst>
                <a:ext uri="{FF2B5EF4-FFF2-40B4-BE49-F238E27FC236}">
                  <a16:creationId xmlns:a16="http://schemas.microsoft.com/office/drawing/2014/main" id="{2C710EE8-46A3-18B2-D436-8D3CCFAAF947}"/>
                </a:ext>
              </a:extLst>
            </p:cNvPr>
            <p:cNvSpPr/>
            <p:nvPr/>
          </p:nvSpPr>
          <p:spPr>
            <a:xfrm>
              <a:off x="4786806" y="3342566"/>
              <a:ext cx="52163" cy="52163"/>
            </a:xfrm>
            <a:custGeom>
              <a:avLst/>
              <a:gdLst/>
              <a:ahLst/>
              <a:cxnLst/>
              <a:rect l="l" t="t" r="r" b="b"/>
              <a:pathLst>
                <a:path w="711" h="711"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305;p36">
              <a:extLst>
                <a:ext uri="{FF2B5EF4-FFF2-40B4-BE49-F238E27FC236}">
                  <a16:creationId xmlns:a16="http://schemas.microsoft.com/office/drawing/2014/main" id="{2D2D60F6-DF85-ECC1-92D7-CCFE8BE8DB1F}"/>
                </a:ext>
              </a:extLst>
            </p:cNvPr>
            <p:cNvSpPr/>
            <p:nvPr/>
          </p:nvSpPr>
          <p:spPr>
            <a:xfrm>
              <a:off x="4854595" y="3342566"/>
              <a:ext cx="215326" cy="20322"/>
            </a:xfrm>
            <a:custGeom>
              <a:avLst/>
              <a:gdLst/>
              <a:ahLst/>
              <a:cxnLst/>
              <a:rect l="l" t="t" r="r" b="b"/>
              <a:pathLst>
                <a:path w="2935" h="277" extrusionOk="0">
                  <a:moveTo>
                    <a:pt x="0" y="0"/>
                  </a:moveTo>
                  <a:lnTo>
                    <a:pt x="0" y="276"/>
                  </a:lnTo>
                  <a:lnTo>
                    <a:pt x="2934" y="276"/>
                  </a:lnTo>
                  <a:lnTo>
                    <a:pt x="29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306;p36">
              <a:extLst>
                <a:ext uri="{FF2B5EF4-FFF2-40B4-BE49-F238E27FC236}">
                  <a16:creationId xmlns:a16="http://schemas.microsoft.com/office/drawing/2014/main" id="{74F6A425-2CF4-D0FF-654A-AEE08FA03E87}"/>
                </a:ext>
              </a:extLst>
            </p:cNvPr>
            <p:cNvSpPr/>
            <p:nvPr/>
          </p:nvSpPr>
          <p:spPr>
            <a:xfrm>
              <a:off x="4854595" y="3374407"/>
              <a:ext cx="135138" cy="20322"/>
            </a:xfrm>
            <a:custGeom>
              <a:avLst/>
              <a:gdLst/>
              <a:ahLst/>
              <a:cxnLst/>
              <a:rect l="l" t="t" r="r" b="b"/>
              <a:pathLst>
                <a:path w="1842" h="277" extrusionOk="0">
                  <a:moveTo>
                    <a:pt x="0" y="0"/>
                  </a:moveTo>
                  <a:lnTo>
                    <a:pt x="0"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2307;p36">
              <a:extLst>
                <a:ext uri="{FF2B5EF4-FFF2-40B4-BE49-F238E27FC236}">
                  <a16:creationId xmlns:a16="http://schemas.microsoft.com/office/drawing/2014/main" id="{D1CEF324-8686-29F7-780C-C742613E5132}"/>
                </a:ext>
              </a:extLst>
            </p:cNvPr>
            <p:cNvGrpSpPr/>
            <p:nvPr/>
          </p:nvGrpSpPr>
          <p:grpSpPr>
            <a:xfrm>
              <a:off x="3743193" y="3224816"/>
              <a:ext cx="1326729" cy="789184"/>
              <a:chOff x="3743193" y="3224816"/>
              <a:chExt cx="1326729" cy="789184"/>
            </a:xfrm>
          </p:grpSpPr>
          <p:sp>
            <p:nvSpPr>
              <p:cNvPr id="231" name="Google Shape;2308;p36">
                <a:extLst>
                  <a:ext uri="{FF2B5EF4-FFF2-40B4-BE49-F238E27FC236}">
                    <a16:creationId xmlns:a16="http://schemas.microsoft.com/office/drawing/2014/main" id="{B929D5F5-A56E-220D-CBE4-385C5FB0A58A}"/>
                  </a:ext>
                </a:extLst>
              </p:cNvPr>
              <p:cNvSpPr/>
              <p:nvPr/>
            </p:nvSpPr>
            <p:spPr>
              <a:xfrm>
                <a:off x="3743193" y="323017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09;p36">
                <a:extLst>
                  <a:ext uri="{FF2B5EF4-FFF2-40B4-BE49-F238E27FC236}">
                    <a16:creationId xmlns:a16="http://schemas.microsoft.com/office/drawing/2014/main" id="{58A4EA51-28A8-93A8-1FF9-91FBB3215946}"/>
                  </a:ext>
                </a:extLst>
              </p:cNvPr>
              <p:cNvSpPr/>
              <p:nvPr/>
            </p:nvSpPr>
            <p:spPr>
              <a:xfrm>
                <a:off x="3743193" y="325372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10;p36">
                <a:extLst>
                  <a:ext uri="{FF2B5EF4-FFF2-40B4-BE49-F238E27FC236}">
                    <a16:creationId xmlns:a16="http://schemas.microsoft.com/office/drawing/2014/main" id="{E72B94CD-F3FE-672B-9018-0086B337D49C}"/>
                  </a:ext>
                </a:extLst>
              </p:cNvPr>
              <p:cNvSpPr/>
              <p:nvPr/>
            </p:nvSpPr>
            <p:spPr>
              <a:xfrm>
                <a:off x="3743193" y="327727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11;p36">
                <a:extLst>
                  <a:ext uri="{FF2B5EF4-FFF2-40B4-BE49-F238E27FC236}">
                    <a16:creationId xmlns:a16="http://schemas.microsoft.com/office/drawing/2014/main" id="{CA1E8271-1D9C-E0B3-77C3-710AB51BB836}"/>
                  </a:ext>
                </a:extLst>
              </p:cNvPr>
              <p:cNvSpPr/>
              <p:nvPr/>
            </p:nvSpPr>
            <p:spPr>
              <a:xfrm>
                <a:off x="3743193" y="330082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12;p36">
                <a:extLst>
                  <a:ext uri="{FF2B5EF4-FFF2-40B4-BE49-F238E27FC236}">
                    <a16:creationId xmlns:a16="http://schemas.microsoft.com/office/drawing/2014/main" id="{8C20BE87-9AA9-AF9C-1C1F-8B04861432C2}"/>
                  </a:ext>
                </a:extLst>
              </p:cNvPr>
              <p:cNvSpPr/>
              <p:nvPr/>
            </p:nvSpPr>
            <p:spPr>
              <a:xfrm>
                <a:off x="3743193" y="3460757"/>
                <a:ext cx="298742" cy="10785"/>
              </a:xfrm>
              <a:custGeom>
                <a:avLst/>
                <a:gdLst/>
                <a:ahLst/>
                <a:cxnLst/>
                <a:rect l="l" t="t" r="r" b="b"/>
                <a:pathLst>
                  <a:path w="4072" h="147" extrusionOk="0">
                    <a:moveTo>
                      <a:pt x="0" y="0"/>
                    </a:moveTo>
                    <a:lnTo>
                      <a:pt x="0" y="146"/>
                    </a:lnTo>
                    <a:lnTo>
                      <a:pt x="4072" y="146"/>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13;p36">
                <a:extLst>
                  <a:ext uri="{FF2B5EF4-FFF2-40B4-BE49-F238E27FC236}">
                    <a16:creationId xmlns:a16="http://schemas.microsoft.com/office/drawing/2014/main" id="{91C07F5E-3B30-6B3C-99FD-FC67379397A5}"/>
                  </a:ext>
                </a:extLst>
              </p:cNvPr>
              <p:cNvSpPr/>
              <p:nvPr/>
            </p:nvSpPr>
            <p:spPr>
              <a:xfrm>
                <a:off x="3743193" y="34838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14;p36">
                <a:extLst>
                  <a:ext uri="{FF2B5EF4-FFF2-40B4-BE49-F238E27FC236}">
                    <a16:creationId xmlns:a16="http://schemas.microsoft.com/office/drawing/2014/main" id="{42675A59-0C54-B8E1-4A14-16EE77878441}"/>
                  </a:ext>
                </a:extLst>
              </p:cNvPr>
              <p:cNvSpPr/>
              <p:nvPr/>
            </p:nvSpPr>
            <p:spPr>
              <a:xfrm>
                <a:off x="3743193" y="35074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15;p36">
                <a:extLst>
                  <a:ext uri="{FF2B5EF4-FFF2-40B4-BE49-F238E27FC236}">
                    <a16:creationId xmlns:a16="http://schemas.microsoft.com/office/drawing/2014/main" id="{5A8BC064-A0D3-FAB3-5E07-28C3B28AD3A6}"/>
                  </a:ext>
                </a:extLst>
              </p:cNvPr>
              <p:cNvSpPr/>
              <p:nvPr/>
            </p:nvSpPr>
            <p:spPr>
              <a:xfrm>
                <a:off x="3743193" y="35309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16;p36">
                <a:extLst>
                  <a:ext uri="{FF2B5EF4-FFF2-40B4-BE49-F238E27FC236}">
                    <a16:creationId xmlns:a16="http://schemas.microsoft.com/office/drawing/2014/main" id="{427EFD17-86FF-EC78-05A8-3DA13E5B7603}"/>
                  </a:ext>
                </a:extLst>
              </p:cNvPr>
              <p:cNvSpPr/>
              <p:nvPr/>
            </p:nvSpPr>
            <p:spPr>
              <a:xfrm>
                <a:off x="3743193" y="369288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317;p36">
                <a:extLst>
                  <a:ext uri="{FF2B5EF4-FFF2-40B4-BE49-F238E27FC236}">
                    <a16:creationId xmlns:a16="http://schemas.microsoft.com/office/drawing/2014/main" id="{2D567498-9832-7FC5-50BE-40721A3969D6}"/>
                  </a:ext>
                </a:extLst>
              </p:cNvPr>
              <p:cNvSpPr/>
              <p:nvPr/>
            </p:nvSpPr>
            <p:spPr>
              <a:xfrm>
                <a:off x="3743193" y="371643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318;p36">
                <a:extLst>
                  <a:ext uri="{FF2B5EF4-FFF2-40B4-BE49-F238E27FC236}">
                    <a16:creationId xmlns:a16="http://schemas.microsoft.com/office/drawing/2014/main" id="{65141D6F-EED7-021D-AE59-26DBDA1BC87B}"/>
                  </a:ext>
                </a:extLst>
              </p:cNvPr>
              <p:cNvSpPr/>
              <p:nvPr/>
            </p:nvSpPr>
            <p:spPr>
              <a:xfrm>
                <a:off x="3743193" y="373998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319;p36">
                <a:extLst>
                  <a:ext uri="{FF2B5EF4-FFF2-40B4-BE49-F238E27FC236}">
                    <a16:creationId xmlns:a16="http://schemas.microsoft.com/office/drawing/2014/main" id="{7A5F8A4F-E35E-E2B0-0408-860BE5978ADB}"/>
                  </a:ext>
                </a:extLst>
              </p:cNvPr>
              <p:cNvSpPr/>
              <p:nvPr/>
            </p:nvSpPr>
            <p:spPr>
              <a:xfrm>
                <a:off x="3743193" y="376353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320;p36">
                <a:extLst>
                  <a:ext uri="{FF2B5EF4-FFF2-40B4-BE49-F238E27FC236}">
                    <a16:creationId xmlns:a16="http://schemas.microsoft.com/office/drawing/2014/main" id="{B7984B6B-05D6-D520-BB20-535F6CB301C7}"/>
                  </a:ext>
                </a:extLst>
              </p:cNvPr>
              <p:cNvSpPr/>
              <p:nvPr/>
            </p:nvSpPr>
            <p:spPr>
              <a:xfrm>
                <a:off x="3743193" y="39280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321;p36">
                <a:extLst>
                  <a:ext uri="{FF2B5EF4-FFF2-40B4-BE49-F238E27FC236}">
                    <a16:creationId xmlns:a16="http://schemas.microsoft.com/office/drawing/2014/main" id="{27E8751E-9EC4-EA2B-3BEA-C291ADA7438C}"/>
                  </a:ext>
                </a:extLst>
              </p:cNvPr>
              <p:cNvSpPr/>
              <p:nvPr/>
            </p:nvSpPr>
            <p:spPr>
              <a:xfrm>
                <a:off x="3743193" y="39515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322;p36">
                <a:extLst>
                  <a:ext uri="{FF2B5EF4-FFF2-40B4-BE49-F238E27FC236}">
                    <a16:creationId xmlns:a16="http://schemas.microsoft.com/office/drawing/2014/main" id="{47952580-F0C6-5F25-9828-7F88127C8561}"/>
                  </a:ext>
                </a:extLst>
              </p:cNvPr>
              <p:cNvSpPr/>
              <p:nvPr/>
            </p:nvSpPr>
            <p:spPr>
              <a:xfrm>
                <a:off x="3743193" y="39751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323;p36">
                <a:extLst>
                  <a:ext uri="{FF2B5EF4-FFF2-40B4-BE49-F238E27FC236}">
                    <a16:creationId xmlns:a16="http://schemas.microsoft.com/office/drawing/2014/main" id="{F7544A9D-9160-C20E-01C5-B1CCD4D1DFDF}"/>
                  </a:ext>
                </a:extLst>
              </p:cNvPr>
              <p:cNvSpPr/>
              <p:nvPr/>
            </p:nvSpPr>
            <p:spPr>
              <a:xfrm>
                <a:off x="3743193" y="39986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324;p36">
                <a:extLst>
                  <a:ext uri="{FF2B5EF4-FFF2-40B4-BE49-F238E27FC236}">
                    <a16:creationId xmlns:a16="http://schemas.microsoft.com/office/drawing/2014/main" id="{EEFEC0A4-AF6A-A8B5-0119-728664063753}"/>
                  </a:ext>
                </a:extLst>
              </p:cNvPr>
              <p:cNvSpPr/>
              <p:nvPr/>
            </p:nvSpPr>
            <p:spPr>
              <a:xfrm>
                <a:off x="4105542" y="393212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325;p36">
                <a:extLst>
                  <a:ext uri="{FF2B5EF4-FFF2-40B4-BE49-F238E27FC236}">
                    <a16:creationId xmlns:a16="http://schemas.microsoft.com/office/drawing/2014/main" id="{BA88DCA6-02C3-5441-EDF6-664133503DE9}"/>
                  </a:ext>
                </a:extLst>
              </p:cNvPr>
              <p:cNvSpPr/>
              <p:nvPr/>
            </p:nvSpPr>
            <p:spPr>
              <a:xfrm>
                <a:off x="4105542" y="395567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326;p36">
                <a:extLst>
                  <a:ext uri="{FF2B5EF4-FFF2-40B4-BE49-F238E27FC236}">
                    <a16:creationId xmlns:a16="http://schemas.microsoft.com/office/drawing/2014/main" id="{70C58AAC-F0C0-A6C9-30F3-F57FF3D1CBBF}"/>
                  </a:ext>
                </a:extLst>
              </p:cNvPr>
              <p:cNvSpPr/>
              <p:nvPr/>
            </p:nvSpPr>
            <p:spPr>
              <a:xfrm>
                <a:off x="4105542" y="397922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327;p36">
                <a:extLst>
                  <a:ext uri="{FF2B5EF4-FFF2-40B4-BE49-F238E27FC236}">
                    <a16:creationId xmlns:a16="http://schemas.microsoft.com/office/drawing/2014/main" id="{2B90A994-D35A-6BD3-1499-39379779C57A}"/>
                  </a:ext>
                </a:extLst>
              </p:cNvPr>
              <p:cNvSpPr/>
              <p:nvPr/>
            </p:nvSpPr>
            <p:spPr>
              <a:xfrm>
                <a:off x="4105542" y="400277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328;p36">
                <a:extLst>
                  <a:ext uri="{FF2B5EF4-FFF2-40B4-BE49-F238E27FC236}">
                    <a16:creationId xmlns:a16="http://schemas.microsoft.com/office/drawing/2014/main" id="{06496CDF-A322-73BA-02C2-BE406F70C583}"/>
                  </a:ext>
                </a:extLst>
              </p:cNvPr>
              <p:cNvSpPr/>
              <p:nvPr/>
            </p:nvSpPr>
            <p:spPr>
              <a:xfrm>
                <a:off x="4788494" y="3224816"/>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329;p36">
                <a:extLst>
                  <a:ext uri="{FF2B5EF4-FFF2-40B4-BE49-F238E27FC236}">
                    <a16:creationId xmlns:a16="http://schemas.microsoft.com/office/drawing/2014/main" id="{1BCA793D-18D1-4862-58A1-3D1600B88550}"/>
                  </a:ext>
                </a:extLst>
              </p:cNvPr>
              <p:cNvSpPr/>
              <p:nvPr/>
            </p:nvSpPr>
            <p:spPr>
              <a:xfrm>
                <a:off x="4788494" y="324792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330;p36">
                <a:extLst>
                  <a:ext uri="{FF2B5EF4-FFF2-40B4-BE49-F238E27FC236}">
                    <a16:creationId xmlns:a16="http://schemas.microsoft.com/office/drawing/2014/main" id="{DDFAADFA-984B-EE4C-B1B6-203CEAA30010}"/>
                  </a:ext>
                </a:extLst>
              </p:cNvPr>
              <p:cNvSpPr/>
              <p:nvPr/>
            </p:nvSpPr>
            <p:spPr>
              <a:xfrm>
                <a:off x="4788494" y="327147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331;p36">
                <a:extLst>
                  <a:ext uri="{FF2B5EF4-FFF2-40B4-BE49-F238E27FC236}">
                    <a16:creationId xmlns:a16="http://schemas.microsoft.com/office/drawing/2014/main" id="{E67A48E9-02FF-5165-FA1A-CAA3B937C16A}"/>
                  </a:ext>
                </a:extLst>
              </p:cNvPr>
              <p:cNvSpPr/>
              <p:nvPr/>
            </p:nvSpPr>
            <p:spPr>
              <a:xfrm>
                <a:off x="4788494" y="329502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332;p36">
                <a:extLst>
                  <a:ext uri="{FF2B5EF4-FFF2-40B4-BE49-F238E27FC236}">
                    <a16:creationId xmlns:a16="http://schemas.microsoft.com/office/drawing/2014/main" id="{1EEFC1BB-333C-EF43-B52E-3174DBA495B9}"/>
                  </a:ext>
                </a:extLst>
              </p:cNvPr>
              <p:cNvSpPr/>
              <p:nvPr/>
            </p:nvSpPr>
            <p:spPr>
              <a:xfrm>
                <a:off x="4788494" y="3428110"/>
                <a:ext cx="281428" cy="11225"/>
              </a:xfrm>
              <a:custGeom>
                <a:avLst/>
                <a:gdLst/>
                <a:ahLst/>
                <a:cxnLst/>
                <a:rect l="l" t="t" r="r" b="b"/>
                <a:pathLst>
                  <a:path w="3836" h="153" extrusionOk="0">
                    <a:moveTo>
                      <a:pt x="0" y="0"/>
                    </a:moveTo>
                    <a:lnTo>
                      <a:pt x="0" y="152"/>
                    </a:lnTo>
                    <a:lnTo>
                      <a:pt x="3835" y="152"/>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333;p36">
                <a:extLst>
                  <a:ext uri="{FF2B5EF4-FFF2-40B4-BE49-F238E27FC236}">
                    <a16:creationId xmlns:a16="http://schemas.microsoft.com/office/drawing/2014/main" id="{484156D0-F618-5B87-F69B-2E33384459D5}"/>
                  </a:ext>
                </a:extLst>
              </p:cNvPr>
              <p:cNvSpPr/>
              <p:nvPr/>
            </p:nvSpPr>
            <p:spPr>
              <a:xfrm>
                <a:off x="4788494" y="3451660"/>
                <a:ext cx="281428" cy="11225"/>
              </a:xfrm>
              <a:custGeom>
                <a:avLst/>
                <a:gdLst/>
                <a:ahLst/>
                <a:cxnLst/>
                <a:rect l="l" t="t" r="r" b="b"/>
                <a:pathLst>
                  <a:path w="3836" h="153" extrusionOk="0">
                    <a:moveTo>
                      <a:pt x="0" y="0"/>
                    </a:moveTo>
                    <a:lnTo>
                      <a:pt x="0" y="152"/>
                    </a:lnTo>
                    <a:lnTo>
                      <a:pt x="3835" y="152"/>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334;p36">
                <a:extLst>
                  <a:ext uri="{FF2B5EF4-FFF2-40B4-BE49-F238E27FC236}">
                    <a16:creationId xmlns:a16="http://schemas.microsoft.com/office/drawing/2014/main" id="{854DC8D8-CDC0-F6EB-E2B7-5E854F1CB67C}"/>
                  </a:ext>
                </a:extLst>
              </p:cNvPr>
              <p:cNvSpPr/>
              <p:nvPr/>
            </p:nvSpPr>
            <p:spPr>
              <a:xfrm>
                <a:off x="4788494" y="3475210"/>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335;p36">
                <a:extLst>
                  <a:ext uri="{FF2B5EF4-FFF2-40B4-BE49-F238E27FC236}">
                    <a16:creationId xmlns:a16="http://schemas.microsoft.com/office/drawing/2014/main" id="{4C8473FF-EE2B-5E85-AC6E-81DDD043884F}"/>
                  </a:ext>
                </a:extLst>
              </p:cNvPr>
              <p:cNvSpPr/>
              <p:nvPr/>
            </p:nvSpPr>
            <p:spPr>
              <a:xfrm>
                <a:off x="4788494" y="3498760"/>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2336;p36">
              <a:extLst>
                <a:ext uri="{FF2B5EF4-FFF2-40B4-BE49-F238E27FC236}">
                  <a16:creationId xmlns:a16="http://schemas.microsoft.com/office/drawing/2014/main" id="{33EF80D3-F28E-CE6A-BC40-C8BE1E7BF61F}"/>
                </a:ext>
              </a:extLst>
            </p:cNvPr>
            <p:cNvSpPr/>
            <p:nvPr/>
          </p:nvSpPr>
          <p:spPr>
            <a:xfrm>
              <a:off x="4129899"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337;p36">
              <a:extLst>
                <a:ext uri="{FF2B5EF4-FFF2-40B4-BE49-F238E27FC236}">
                  <a16:creationId xmlns:a16="http://schemas.microsoft.com/office/drawing/2014/main" id="{8C984CAA-9F66-B9E9-02BA-EE96349669B6}"/>
                </a:ext>
              </a:extLst>
            </p:cNvPr>
            <p:cNvSpPr/>
            <p:nvPr/>
          </p:nvSpPr>
          <p:spPr>
            <a:xfrm>
              <a:off x="4169149" y="3330168"/>
              <a:ext cx="22376" cy="185980"/>
            </a:xfrm>
            <a:custGeom>
              <a:avLst/>
              <a:gdLst/>
              <a:ahLst/>
              <a:cxnLst/>
              <a:rect l="l" t="t" r="r" b="b"/>
              <a:pathLst>
                <a:path w="305" h="2535" extrusionOk="0">
                  <a:moveTo>
                    <a:pt x="0" y="1"/>
                  </a:moveTo>
                  <a:lnTo>
                    <a:pt x="0" y="2535"/>
                  </a:lnTo>
                  <a:lnTo>
                    <a:pt x="304" y="2535"/>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338;p36">
              <a:extLst>
                <a:ext uri="{FF2B5EF4-FFF2-40B4-BE49-F238E27FC236}">
                  <a16:creationId xmlns:a16="http://schemas.microsoft.com/office/drawing/2014/main" id="{749FD374-BE3F-1D50-F2E7-D20F3C442399}"/>
                </a:ext>
              </a:extLst>
            </p:cNvPr>
            <p:cNvSpPr/>
            <p:nvPr/>
          </p:nvSpPr>
          <p:spPr>
            <a:xfrm>
              <a:off x="4208399"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339;p36">
              <a:extLst>
                <a:ext uri="{FF2B5EF4-FFF2-40B4-BE49-F238E27FC236}">
                  <a16:creationId xmlns:a16="http://schemas.microsoft.com/office/drawing/2014/main" id="{FF5A648D-0E60-0D03-5A73-7EF973C9DA28}"/>
                </a:ext>
              </a:extLst>
            </p:cNvPr>
            <p:cNvSpPr/>
            <p:nvPr/>
          </p:nvSpPr>
          <p:spPr>
            <a:xfrm>
              <a:off x="4247209" y="3330168"/>
              <a:ext cx="22817" cy="185980"/>
            </a:xfrm>
            <a:custGeom>
              <a:avLst/>
              <a:gdLst/>
              <a:ahLst/>
              <a:cxnLst/>
              <a:rect l="l" t="t" r="r" b="b"/>
              <a:pathLst>
                <a:path w="311" h="2535" extrusionOk="0">
                  <a:moveTo>
                    <a:pt x="1" y="1"/>
                  </a:moveTo>
                  <a:lnTo>
                    <a:pt x="1" y="2535"/>
                  </a:lnTo>
                  <a:lnTo>
                    <a:pt x="310" y="2535"/>
                  </a:lnTo>
                  <a:lnTo>
                    <a:pt x="3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340;p36">
              <a:extLst>
                <a:ext uri="{FF2B5EF4-FFF2-40B4-BE49-F238E27FC236}">
                  <a16:creationId xmlns:a16="http://schemas.microsoft.com/office/drawing/2014/main" id="{8F9B675B-6671-7A8E-017C-477AD63DD3E8}"/>
                </a:ext>
              </a:extLst>
            </p:cNvPr>
            <p:cNvSpPr/>
            <p:nvPr/>
          </p:nvSpPr>
          <p:spPr>
            <a:xfrm>
              <a:off x="4286459" y="3280573"/>
              <a:ext cx="22376" cy="235575"/>
            </a:xfrm>
            <a:custGeom>
              <a:avLst/>
              <a:gdLst/>
              <a:ahLst/>
              <a:cxnLst/>
              <a:rect l="l" t="t" r="r" b="b"/>
              <a:pathLst>
                <a:path w="305" h="3211" extrusionOk="0">
                  <a:moveTo>
                    <a:pt x="1" y="1"/>
                  </a:moveTo>
                  <a:lnTo>
                    <a:pt x="1" y="3211"/>
                  </a:lnTo>
                  <a:lnTo>
                    <a:pt x="305" y="3211"/>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341;p36">
              <a:extLst>
                <a:ext uri="{FF2B5EF4-FFF2-40B4-BE49-F238E27FC236}">
                  <a16:creationId xmlns:a16="http://schemas.microsoft.com/office/drawing/2014/main" id="{F1852CD9-C012-3205-F8EF-4ACF842786CA}"/>
                </a:ext>
              </a:extLst>
            </p:cNvPr>
            <p:cNvSpPr/>
            <p:nvPr/>
          </p:nvSpPr>
          <p:spPr>
            <a:xfrm>
              <a:off x="4325709" y="3280573"/>
              <a:ext cx="22376" cy="235575"/>
            </a:xfrm>
            <a:custGeom>
              <a:avLst/>
              <a:gdLst/>
              <a:ahLst/>
              <a:cxnLst/>
              <a:rect l="l" t="t" r="r" b="b"/>
              <a:pathLst>
                <a:path w="305" h="3211" extrusionOk="0">
                  <a:moveTo>
                    <a:pt x="1" y="1"/>
                  </a:moveTo>
                  <a:lnTo>
                    <a:pt x="1"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342;p36">
              <a:extLst>
                <a:ext uri="{FF2B5EF4-FFF2-40B4-BE49-F238E27FC236}">
                  <a16:creationId xmlns:a16="http://schemas.microsoft.com/office/drawing/2014/main" id="{073AA5C5-3F80-69D0-27CF-AA4B0D6A026D}"/>
                </a:ext>
              </a:extLst>
            </p:cNvPr>
            <p:cNvSpPr/>
            <p:nvPr/>
          </p:nvSpPr>
          <p:spPr>
            <a:xfrm>
              <a:off x="4364959" y="3330168"/>
              <a:ext cx="22376" cy="185980"/>
            </a:xfrm>
            <a:custGeom>
              <a:avLst/>
              <a:gdLst/>
              <a:ahLst/>
              <a:cxnLst/>
              <a:rect l="l" t="t" r="r" b="b"/>
              <a:pathLst>
                <a:path w="305" h="2535" extrusionOk="0">
                  <a:moveTo>
                    <a:pt x="1" y="1"/>
                  </a:moveTo>
                  <a:lnTo>
                    <a:pt x="1" y="2535"/>
                  </a:lnTo>
                  <a:lnTo>
                    <a:pt x="305" y="2535"/>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343;p36">
              <a:extLst>
                <a:ext uri="{FF2B5EF4-FFF2-40B4-BE49-F238E27FC236}">
                  <a16:creationId xmlns:a16="http://schemas.microsoft.com/office/drawing/2014/main" id="{EAD8BE9F-992A-8EE9-03BD-A220F67CC290}"/>
                </a:ext>
              </a:extLst>
            </p:cNvPr>
            <p:cNvSpPr/>
            <p:nvPr/>
          </p:nvSpPr>
          <p:spPr>
            <a:xfrm>
              <a:off x="4403842"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344;p36">
              <a:extLst>
                <a:ext uri="{FF2B5EF4-FFF2-40B4-BE49-F238E27FC236}">
                  <a16:creationId xmlns:a16="http://schemas.microsoft.com/office/drawing/2014/main" id="{26F63632-A5E6-F0CD-3B46-9062DC838FE1}"/>
                </a:ext>
              </a:extLst>
            </p:cNvPr>
            <p:cNvSpPr/>
            <p:nvPr/>
          </p:nvSpPr>
          <p:spPr>
            <a:xfrm>
              <a:off x="4443093" y="3252108"/>
              <a:ext cx="22376" cy="264041"/>
            </a:xfrm>
            <a:custGeom>
              <a:avLst/>
              <a:gdLst/>
              <a:ahLst/>
              <a:cxnLst/>
              <a:rect l="l" t="t" r="r" b="b"/>
              <a:pathLst>
                <a:path w="305" h="3599" extrusionOk="0">
                  <a:moveTo>
                    <a:pt x="0" y="0"/>
                  </a:moveTo>
                  <a:lnTo>
                    <a:pt x="0" y="3599"/>
                  </a:lnTo>
                  <a:lnTo>
                    <a:pt x="304" y="3599"/>
                  </a:lnTo>
                  <a:lnTo>
                    <a:pt x="304"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345;p36">
              <a:extLst>
                <a:ext uri="{FF2B5EF4-FFF2-40B4-BE49-F238E27FC236}">
                  <a16:creationId xmlns:a16="http://schemas.microsoft.com/office/drawing/2014/main" id="{B22FC749-D4E5-5C24-2EC2-50ECD88BCD9B}"/>
                </a:ext>
              </a:extLst>
            </p:cNvPr>
            <p:cNvSpPr/>
            <p:nvPr/>
          </p:nvSpPr>
          <p:spPr>
            <a:xfrm>
              <a:off x="4482343"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346;p36">
              <a:extLst>
                <a:ext uri="{FF2B5EF4-FFF2-40B4-BE49-F238E27FC236}">
                  <a16:creationId xmlns:a16="http://schemas.microsoft.com/office/drawing/2014/main" id="{09E296DD-655C-5610-80A2-57BBF73149DC}"/>
                </a:ext>
              </a:extLst>
            </p:cNvPr>
            <p:cNvSpPr/>
            <p:nvPr/>
          </p:nvSpPr>
          <p:spPr>
            <a:xfrm>
              <a:off x="4521153" y="3252108"/>
              <a:ext cx="22376" cy="264041"/>
            </a:xfrm>
            <a:custGeom>
              <a:avLst/>
              <a:gdLst/>
              <a:ahLst/>
              <a:cxnLst/>
              <a:rect l="l" t="t" r="r" b="b"/>
              <a:pathLst>
                <a:path w="305" h="3599" extrusionOk="0">
                  <a:moveTo>
                    <a:pt x="0" y="0"/>
                  </a:moveTo>
                  <a:lnTo>
                    <a:pt x="0" y="3599"/>
                  </a:lnTo>
                  <a:lnTo>
                    <a:pt x="305" y="3599"/>
                  </a:lnTo>
                  <a:lnTo>
                    <a:pt x="305"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347;p36">
              <a:extLst>
                <a:ext uri="{FF2B5EF4-FFF2-40B4-BE49-F238E27FC236}">
                  <a16:creationId xmlns:a16="http://schemas.microsoft.com/office/drawing/2014/main" id="{104D57EE-2AB1-3BB3-1AE3-3998D61EDC35}"/>
                </a:ext>
              </a:extLst>
            </p:cNvPr>
            <p:cNvSpPr/>
            <p:nvPr/>
          </p:nvSpPr>
          <p:spPr>
            <a:xfrm>
              <a:off x="4560403" y="3280573"/>
              <a:ext cx="22376" cy="235575"/>
            </a:xfrm>
            <a:custGeom>
              <a:avLst/>
              <a:gdLst/>
              <a:ahLst/>
              <a:cxnLst/>
              <a:rect l="l" t="t" r="r" b="b"/>
              <a:pathLst>
                <a:path w="305" h="3211" extrusionOk="0">
                  <a:moveTo>
                    <a:pt x="0" y="1"/>
                  </a:moveTo>
                  <a:lnTo>
                    <a:pt x="0"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348;p36">
              <a:extLst>
                <a:ext uri="{FF2B5EF4-FFF2-40B4-BE49-F238E27FC236}">
                  <a16:creationId xmlns:a16="http://schemas.microsoft.com/office/drawing/2014/main" id="{01B1F86A-1AFE-F2BC-F02B-C7E7E2EDB810}"/>
                </a:ext>
              </a:extLst>
            </p:cNvPr>
            <p:cNvSpPr/>
            <p:nvPr/>
          </p:nvSpPr>
          <p:spPr>
            <a:xfrm>
              <a:off x="4599653" y="3214471"/>
              <a:ext cx="22376" cy="301677"/>
            </a:xfrm>
            <a:custGeom>
              <a:avLst/>
              <a:gdLst/>
              <a:ahLst/>
              <a:cxnLst/>
              <a:rect l="l" t="t" r="r" b="b"/>
              <a:pathLst>
                <a:path w="305" h="4112" extrusionOk="0">
                  <a:moveTo>
                    <a:pt x="0" y="1"/>
                  </a:moveTo>
                  <a:lnTo>
                    <a:pt x="0" y="4112"/>
                  </a:lnTo>
                  <a:lnTo>
                    <a:pt x="305" y="4112"/>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349;p36">
              <a:extLst>
                <a:ext uri="{FF2B5EF4-FFF2-40B4-BE49-F238E27FC236}">
                  <a16:creationId xmlns:a16="http://schemas.microsoft.com/office/drawing/2014/main" id="{24FFA25E-4F49-A2F4-0325-83C5D0C00F72}"/>
                </a:ext>
              </a:extLst>
            </p:cNvPr>
            <p:cNvSpPr/>
            <p:nvPr/>
          </p:nvSpPr>
          <p:spPr>
            <a:xfrm>
              <a:off x="4638463" y="3280573"/>
              <a:ext cx="22376" cy="235575"/>
            </a:xfrm>
            <a:custGeom>
              <a:avLst/>
              <a:gdLst/>
              <a:ahLst/>
              <a:cxnLst/>
              <a:rect l="l" t="t" r="r" b="b"/>
              <a:pathLst>
                <a:path w="305" h="3211" extrusionOk="0">
                  <a:moveTo>
                    <a:pt x="1" y="1"/>
                  </a:moveTo>
                  <a:lnTo>
                    <a:pt x="1"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350;p36">
              <a:extLst>
                <a:ext uri="{FF2B5EF4-FFF2-40B4-BE49-F238E27FC236}">
                  <a16:creationId xmlns:a16="http://schemas.microsoft.com/office/drawing/2014/main" id="{E4FD12A0-AE99-B588-6859-738A9F21FC3A}"/>
                </a:ext>
              </a:extLst>
            </p:cNvPr>
            <p:cNvSpPr/>
            <p:nvPr/>
          </p:nvSpPr>
          <p:spPr>
            <a:xfrm>
              <a:off x="4688864" y="3459876"/>
              <a:ext cx="34408" cy="22817"/>
            </a:xfrm>
            <a:custGeom>
              <a:avLst/>
              <a:gdLst/>
              <a:ahLst/>
              <a:cxnLst/>
              <a:rect l="l" t="t" r="r" b="b"/>
              <a:pathLst>
                <a:path w="469" h="311" extrusionOk="0">
                  <a:moveTo>
                    <a:pt x="1" y="1"/>
                  </a:moveTo>
                  <a:lnTo>
                    <a:pt x="1" y="311"/>
                  </a:lnTo>
                  <a:lnTo>
                    <a:pt x="468" y="311"/>
                  </a:lnTo>
                  <a:lnTo>
                    <a:pt x="468"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351;p36">
              <a:extLst>
                <a:ext uri="{FF2B5EF4-FFF2-40B4-BE49-F238E27FC236}">
                  <a16:creationId xmlns:a16="http://schemas.microsoft.com/office/drawing/2014/main" id="{2FE13ABB-7C60-C860-84AB-5170790A4C8A}"/>
                </a:ext>
              </a:extLst>
            </p:cNvPr>
            <p:cNvSpPr/>
            <p:nvPr/>
          </p:nvSpPr>
          <p:spPr>
            <a:xfrm>
              <a:off x="4688864" y="3492964"/>
              <a:ext cx="34408" cy="22817"/>
            </a:xfrm>
            <a:custGeom>
              <a:avLst/>
              <a:gdLst/>
              <a:ahLst/>
              <a:cxnLst/>
              <a:rect l="l" t="t" r="r" b="b"/>
              <a:pathLst>
                <a:path w="469" h="311" extrusionOk="0">
                  <a:moveTo>
                    <a:pt x="1" y="0"/>
                  </a:moveTo>
                  <a:lnTo>
                    <a:pt x="1" y="310"/>
                  </a:lnTo>
                  <a:lnTo>
                    <a:pt x="468" y="310"/>
                  </a:lnTo>
                  <a:lnTo>
                    <a:pt x="4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352;p36">
              <a:extLst>
                <a:ext uri="{FF2B5EF4-FFF2-40B4-BE49-F238E27FC236}">
                  <a16:creationId xmlns:a16="http://schemas.microsoft.com/office/drawing/2014/main" id="{E65D5C6C-83A5-6620-FECA-AB49D7CEF784}"/>
                </a:ext>
              </a:extLst>
            </p:cNvPr>
            <p:cNvSpPr/>
            <p:nvPr/>
          </p:nvSpPr>
          <p:spPr>
            <a:xfrm>
              <a:off x="4793409" y="3613575"/>
              <a:ext cx="51722" cy="52163"/>
            </a:xfrm>
            <a:custGeom>
              <a:avLst/>
              <a:gdLst/>
              <a:ahLst/>
              <a:cxnLst/>
              <a:rect l="l" t="t" r="r" b="b"/>
              <a:pathLst>
                <a:path w="705" h="711" extrusionOk="0">
                  <a:moveTo>
                    <a:pt x="1" y="1"/>
                  </a:moveTo>
                  <a:lnTo>
                    <a:pt x="1" y="710"/>
                  </a:lnTo>
                  <a:lnTo>
                    <a:pt x="705" y="710"/>
                  </a:lnTo>
                  <a:lnTo>
                    <a:pt x="7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353;p36">
              <a:extLst>
                <a:ext uri="{FF2B5EF4-FFF2-40B4-BE49-F238E27FC236}">
                  <a16:creationId xmlns:a16="http://schemas.microsoft.com/office/drawing/2014/main" id="{8D861602-1E3F-ECAD-A960-DFB99103182B}"/>
                </a:ext>
              </a:extLst>
            </p:cNvPr>
            <p:cNvSpPr/>
            <p:nvPr/>
          </p:nvSpPr>
          <p:spPr>
            <a:xfrm>
              <a:off x="4860758" y="3613575"/>
              <a:ext cx="215326" cy="20322"/>
            </a:xfrm>
            <a:custGeom>
              <a:avLst/>
              <a:gdLst/>
              <a:ahLst/>
              <a:cxnLst/>
              <a:rect l="l" t="t" r="r" b="b"/>
              <a:pathLst>
                <a:path w="2935" h="277" extrusionOk="0">
                  <a:moveTo>
                    <a:pt x="1" y="1"/>
                  </a:moveTo>
                  <a:lnTo>
                    <a:pt x="1" y="277"/>
                  </a:lnTo>
                  <a:lnTo>
                    <a:pt x="2935" y="277"/>
                  </a:lnTo>
                  <a:lnTo>
                    <a:pt x="2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354;p36">
              <a:extLst>
                <a:ext uri="{FF2B5EF4-FFF2-40B4-BE49-F238E27FC236}">
                  <a16:creationId xmlns:a16="http://schemas.microsoft.com/office/drawing/2014/main" id="{A5A3BAE6-D3EC-820C-4099-EE5D7DC0F182}"/>
                </a:ext>
              </a:extLst>
            </p:cNvPr>
            <p:cNvSpPr/>
            <p:nvPr/>
          </p:nvSpPr>
          <p:spPr>
            <a:xfrm>
              <a:off x="4860758" y="3645416"/>
              <a:ext cx="135212" cy="20322"/>
            </a:xfrm>
            <a:custGeom>
              <a:avLst/>
              <a:gdLst/>
              <a:ahLst/>
              <a:cxnLst/>
              <a:rect l="l" t="t" r="r" b="b"/>
              <a:pathLst>
                <a:path w="1843" h="277" extrusionOk="0">
                  <a:moveTo>
                    <a:pt x="1" y="0"/>
                  </a:moveTo>
                  <a:lnTo>
                    <a:pt x="1"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355;p36">
              <a:extLst>
                <a:ext uri="{FF2B5EF4-FFF2-40B4-BE49-F238E27FC236}">
                  <a16:creationId xmlns:a16="http://schemas.microsoft.com/office/drawing/2014/main" id="{A8508F78-A845-8D8B-501B-74C15EC7F9BE}"/>
                </a:ext>
              </a:extLst>
            </p:cNvPr>
            <p:cNvSpPr/>
            <p:nvPr/>
          </p:nvSpPr>
          <p:spPr>
            <a:xfrm>
              <a:off x="5135509" y="3138466"/>
              <a:ext cx="52163" cy="52163"/>
            </a:xfrm>
            <a:custGeom>
              <a:avLst/>
              <a:gdLst/>
              <a:ahLst/>
              <a:cxnLst/>
              <a:rect l="l" t="t" r="r" b="b"/>
              <a:pathLst>
                <a:path w="711" h="711"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356;p36">
              <a:extLst>
                <a:ext uri="{FF2B5EF4-FFF2-40B4-BE49-F238E27FC236}">
                  <a16:creationId xmlns:a16="http://schemas.microsoft.com/office/drawing/2014/main" id="{7FB3C6E2-13CD-D391-675D-FD8B9B853234}"/>
                </a:ext>
              </a:extLst>
            </p:cNvPr>
            <p:cNvSpPr/>
            <p:nvPr/>
          </p:nvSpPr>
          <p:spPr>
            <a:xfrm>
              <a:off x="5203298" y="3138466"/>
              <a:ext cx="214886" cy="20322"/>
            </a:xfrm>
            <a:custGeom>
              <a:avLst/>
              <a:gdLst/>
              <a:ahLst/>
              <a:cxnLst/>
              <a:rect l="l" t="t" r="r" b="b"/>
              <a:pathLst>
                <a:path w="2929" h="277" extrusionOk="0">
                  <a:moveTo>
                    <a:pt x="0" y="0"/>
                  </a:moveTo>
                  <a:lnTo>
                    <a:pt x="0" y="276"/>
                  </a:lnTo>
                  <a:lnTo>
                    <a:pt x="2929" y="276"/>
                  </a:lnTo>
                  <a:lnTo>
                    <a:pt x="29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357;p36">
              <a:extLst>
                <a:ext uri="{FF2B5EF4-FFF2-40B4-BE49-F238E27FC236}">
                  <a16:creationId xmlns:a16="http://schemas.microsoft.com/office/drawing/2014/main" id="{BFC4DE79-107C-E945-94F4-DC8398CC38B1}"/>
                </a:ext>
              </a:extLst>
            </p:cNvPr>
            <p:cNvSpPr/>
            <p:nvPr/>
          </p:nvSpPr>
          <p:spPr>
            <a:xfrm>
              <a:off x="5203298" y="3170306"/>
              <a:ext cx="135138" cy="20322"/>
            </a:xfrm>
            <a:custGeom>
              <a:avLst/>
              <a:gdLst/>
              <a:ahLst/>
              <a:cxnLst/>
              <a:rect l="l" t="t" r="r" b="b"/>
              <a:pathLst>
                <a:path w="1842" h="277" extrusionOk="0">
                  <a:moveTo>
                    <a:pt x="0" y="0"/>
                  </a:moveTo>
                  <a:lnTo>
                    <a:pt x="0"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358;p36">
              <a:extLst>
                <a:ext uri="{FF2B5EF4-FFF2-40B4-BE49-F238E27FC236}">
                  <a16:creationId xmlns:a16="http://schemas.microsoft.com/office/drawing/2014/main" id="{042DD28B-A2CC-AF88-85AA-2029BE2938DB}"/>
                </a:ext>
              </a:extLst>
            </p:cNvPr>
            <p:cNvSpPr/>
            <p:nvPr/>
          </p:nvSpPr>
          <p:spPr>
            <a:xfrm>
              <a:off x="5375998" y="3979225"/>
              <a:ext cx="48788" cy="22817"/>
            </a:xfrm>
            <a:custGeom>
              <a:avLst/>
              <a:gdLst/>
              <a:ahLst/>
              <a:cxnLst/>
              <a:rect l="l" t="t" r="r" b="b"/>
              <a:pathLst>
                <a:path w="665" h="311" extrusionOk="0">
                  <a:moveTo>
                    <a:pt x="0" y="1"/>
                  </a:moveTo>
                  <a:lnTo>
                    <a:pt x="0" y="310"/>
                  </a:lnTo>
                  <a:lnTo>
                    <a:pt x="665" y="310"/>
                  </a:lnTo>
                  <a:lnTo>
                    <a:pt x="6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359;p36">
              <a:extLst>
                <a:ext uri="{FF2B5EF4-FFF2-40B4-BE49-F238E27FC236}">
                  <a16:creationId xmlns:a16="http://schemas.microsoft.com/office/drawing/2014/main" id="{959DC5BA-F543-E722-F6B1-309F912DE1BE}"/>
                </a:ext>
              </a:extLst>
            </p:cNvPr>
            <p:cNvSpPr/>
            <p:nvPr/>
          </p:nvSpPr>
          <p:spPr>
            <a:xfrm>
              <a:off x="5375998" y="4012313"/>
              <a:ext cx="48788" cy="22743"/>
            </a:xfrm>
            <a:custGeom>
              <a:avLst/>
              <a:gdLst/>
              <a:ahLst/>
              <a:cxnLst/>
              <a:rect l="l" t="t" r="r" b="b"/>
              <a:pathLst>
                <a:path w="665" h="310" extrusionOk="0">
                  <a:moveTo>
                    <a:pt x="0" y="0"/>
                  </a:moveTo>
                  <a:lnTo>
                    <a:pt x="0" y="310"/>
                  </a:lnTo>
                  <a:lnTo>
                    <a:pt x="665" y="310"/>
                  </a:lnTo>
                  <a:lnTo>
                    <a:pt x="6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360;p36">
              <a:extLst>
                <a:ext uri="{FF2B5EF4-FFF2-40B4-BE49-F238E27FC236}">
                  <a16:creationId xmlns:a16="http://schemas.microsoft.com/office/drawing/2014/main" id="{FE6856CB-D48C-2BFE-8AE0-167EE3989AD4}"/>
                </a:ext>
              </a:extLst>
            </p:cNvPr>
            <p:cNvSpPr/>
            <p:nvPr/>
          </p:nvSpPr>
          <p:spPr>
            <a:xfrm>
              <a:off x="4490560" y="3968881"/>
              <a:ext cx="25311" cy="45560"/>
            </a:xfrm>
            <a:custGeom>
              <a:avLst/>
              <a:gdLst/>
              <a:ahLst/>
              <a:cxnLst/>
              <a:rect l="l" t="t" r="r" b="b"/>
              <a:pathLst>
                <a:path w="345" h="621" extrusionOk="0">
                  <a:moveTo>
                    <a:pt x="1" y="1"/>
                  </a:moveTo>
                  <a:lnTo>
                    <a:pt x="1" y="620"/>
                  </a:lnTo>
                  <a:lnTo>
                    <a:pt x="344" y="620"/>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361;p36">
              <a:extLst>
                <a:ext uri="{FF2B5EF4-FFF2-40B4-BE49-F238E27FC236}">
                  <a16:creationId xmlns:a16="http://schemas.microsoft.com/office/drawing/2014/main" id="{8FEBE56F-D44C-0EE4-B416-2F2BBAE61355}"/>
                </a:ext>
              </a:extLst>
            </p:cNvPr>
            <p:cNvSpPr/>
            <p:nvPr/>
          </p:nvSpPr>
          <p:spPr>
            <a:xfrm>
              <a:off x="4534798" y="3945771"/>
              <a:ext cx="25238" cy="68670"/>
            </a:xfrm>
            <a:custGeom>
              <a:avLst/>
              <a:gdLst/>
              <a:ahLst/>
              <a:cxnLst/>
              <a:rect l="l" t="t" r="r" b="b"/>
              <a:pathLst>
                <a:path w="344" h="936" extrusionOk="0">
                  <a:moveTo>
                    <a:pt x="0" y="0"/>
                  </a:moveTo>
                  <a:lnTo>
                    <a:pt x="0" y="935"/>
                  </a:lnTo>
                  <a:lnTo>
                    <a:pt x="344" y="935"/>
                  </a:lnTo>
                  <a:lnTo>
                    <a:pt x="344"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362;p36">
              <a:extLst>
                <a:ext uri="{FF2B5EF4-FFF2-40B4-BE49-F238E27FC236}">
                  <a16:creationId xmlns:a16="http://schemas.microsoft.com/office/drawing/2014/main" id="{C6FB1566-C34F-7114-89B4-EE0E19128888}"/>
                </a:ext>
              </a:extLst>
            </p:cNvPr>
            <p:cNvSpPr/>
            <p:nvPr/>
          </p:nvSpPr>
          <p:spPr>
            <a:xfrm>
              <a:off x="4578964" y="3914811"/>
              <a:ext cx="25311" cy="99630"/>
            </a:xfrm>
            <a:custGeom>
              <a:avLst/>
              <a:gdLst/>
              <a:ahLst/>
              <a:cxnLst/>
              <a:rect l="l" t="t" r="r" b="b"/>
              <a:pathLst>
                <a:path w="345" h="1358" extrusionOk="0">
                  <a:moveTo>
                    <a:pt x="1" y="0"/>
                  </a:moveTo>
                  <a:lnTo>
                    <a:pt x="1" y="1357"/>
                  </a:lnTo>
                  <a:lnTo>
                    <a:pt x="344" y="1357"/>
                  </a:lnTo>
                  <a:lnTo>
                    <a:pt x="344"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363;p36">
              <a:extLst>
                <a:ext uri="{FF2B5EF4-FFF2-40B4-BE49-F238E27FC236}">
                  <a16:creationId xmlns:a16="http://schemas.microsoft.com/office/drawing/2014/main" id="{086D820F-A21A-AE5B-1995-48757BD43D87}"/>
                </a:ext>
              </a:extLst>
            </p:cNvPr>
            <p:cNvSpPr/>
            <p:nvPr/>
          </p:nvSpPr>
          <p:spPr>
            <a:xfrm>
              <a:off x="4623203" y="3898231"/>
              <a:ext cx="25238" cy="116210"/>
            </a:xfrm>
            <a:custGeom>
              <a:avLst/>
              <a:gdLst/>
              <a:ahLst/>
              <a:cxnLst/>
              <a:rect l="l" t="t" r="r" b="b"/>
              <a:pathLst>
                <a:path w="344" h="1584" extrusionOk="0">
                  <a:moveTo>
                    <a:pt x="0" y="1"/>
                  </a:moveTo>
                  <a:lnTo>
                    <a:pt x="0" y="1583"/>
                  </a:lnTo>
                  <a:lnTo>
                    <a:pt x="344" y="1583"/>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364;p36">
              <a:extLst>
                <a:ext uri="{FF2B5EF4-FFF2-40B4-BE49-F238E27FC236}">
                  <a16:creationId xmlns:a16="http://schemas.microsoft.com/office/drawing/2014/main" id="{1C4D4F26-FA50-5DED-98BD-269BC8C470F9}"/>
                </a:ext>
              </a:extLst>
            </p:cNvPr>
            <p:cNvSpPr/>
            <p:nvPr/>
          </p:nvSpPr>
          <p:spPr>
            <a:xfrm>
              <a:off x="4667442" y="3845775"/>
              <a:ext cx="25238" cy="166979"/>
            </a:xfrm>
            <a:custGeom>
              <a:avLst/>
              <a:gdLst/>
              <a:ahLst/>
              <a:cxnLst/>
              <a:rect l="l" t="t" r="r" b="b"/>
              <a:pathLst>
                <a:path w="344" h="2276" extrusionOk="0">
                  <a:moveTo>
                    <a:pt x="0" y="1"/>
                  </a:moveTo>
                  <a:lnTo>
                    <a:pt x="0" y="2276"/>
                  </a:lnTo>
                  <a:lnTo>
                    <a:pt x="344" y="2276"/>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365;p36">
              <a:extLst>
                <a:ext uri="{FF2B5EF4-FFF2-40B4-BE49-F238E27FC236}">
                  <a16:creationId xmlns:a16="http://schemas.microsoft.com/office/drawing/2014/main" id="{9937314A-3840-9827-BB7B-E4616C76DCEA}"/>
                </a:ext>
              </a:extLst>
            </p:cNvPr>
            <p:cNvSpPr/>
            <p:nvPr/>
          </p:nvSpPr>
          <p:spPr>
            <a:xfrm>
              <a:off x="4466202" y="3845408"/>
              <a:ext cx="233521" cy="188034"/>
            </a:xfrm>
            <a:custGeom>
              <a:avLst/>
              <a:gdLst/>
              <a:ahLst/>
              <a:cxnLst/>
              <a:rect l="l" t="t" r="r" b="b"/>
              <a:pathLst>
                <a:path w="3183" h="2563" extrusionOk="0">
                  <a:moveTo>
                    <a:pt x="0" y="0"/>
                  </a:moveTo>
                  <a:lnTo>
                    <a:pt x="0" y="2562"/>
                  </a:lnTo>
                  <a:lnTo>
                    <a:pt x="3182" y="2562"/>
                  </a:lnTo>
                  <a:lnTo>
                    <a:pt x="3182" y="2523"/>
                  </a:lnTo>
                  <a:lnTo>
                    <a:pt x="51" y="2523"/>
                  </a:lnTo>
                  <a:lnTo>
                    <a:pt x="51"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366;p36">
              <a:extLst>
                <a:ext uri="{FF2B5EF4-FFF2-40B4-BE49-F238E27FC236}">
                  <a16:creationId xmlns:a16="http://schemas.microsoft.com/office/drawing/2014/main" id="{A0E39A1F-8D16-C1F3-F380-8FD48C508F79}"/>
                </a:ext>
              </a:extLst>
            </p:cNvPr>
            <p:cNvSpPr/>
            <p:nvPr/>
          </p:nvSpPr>
          <p:spPr>
            <a:xfrm>
              <a:off x="4488946" y="3843721"/>
              <a:ext cx="28539" cy="172334"/>
            </a:xfrm>
            <a:custGeom>
              <a:avLst/>
              <a:gdLst/>
              <a:ahLst/>
              <a:cxnLst/>
              <a:rect l="l" t="t" r="r" b="b"/>
              <a:pathLst>
                <a:path w="389" h="2349" extrusionOk="0">
                  <a:moveTo>
                    <a:pt x="344" y="40"/>
                  </a:moveTo>
                  <a:lnTo>
                    <a:pt x="344" y="2309"/>
                  </a:lnTo>
                  <a:lnTo>
                    <a:pt x="45" y="2309"/>
                  </a:lnTo>
                  <a:lnTo>
                    <a:pt x="45" y="40"/>
                  </a:lnTo>
                  <a:close/>
                  <a:moveTo>
                    <a:pt x="0" y="0"/>
                  </a:moveTo>
                  <a:lnTo>
                    <a:pt x="0"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367;p36">
              <a:extLst>
                <a:ext uri="{FF2B5EF4-FFF2-40B4-BE49-F238E27FC236}">
                  <a16:creationId xmlns:a16="http://schemas.microsoft.com/office/drawing/2014/main" id="{761E01EB-BCA1-B71A-01EB-6213405775A9}"/>
                </a:ext>
              </a:extLst>
            </p:cNvPr>
            <p:cNvSpPr/>
            <p:nvPr/>
          </p:nvSpPr>
          <p:spPr>
            <a:xfrm>
              <a:off x="4533111" y="3843721"/>
              <a:ext cx="28612" cy="172334"/>
            </a:xfrm>
            <a:custGeom>
              <a:avLst/>
              <a:gdLst/>
              <a:ahLst/>
              <a:cxnLst/>
              <a:rect l="l" t="t" r="r" b="b"/>
              <a:pathLst>
                <a:path w="390" h="2349" extrusionOk="0">
                  <a:moveTo>
                    <a:pt x="344" y="40"/>
                  </a:moveTo>
                  <a:lnTo>
                    <a:pt x="344" y="2309"/>
                  </a:lnTo>
                  <a:lnTo>
                    <a:pt x="46" y="2309"/>
                  </a:lnTo>
                  <a:lnTo>
                    <a:pt x="46" y="40"/>
                  </a:lnTo>
                  <a:close/>
                  <a:moveTo>
                    <a:pt x="1" y="0"/>
                  </a:moveTo>
                  <a:lnTo>
                    <a:pt x="1"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368;p36">
              <a:extLst>
                <a:ext uri="{FF2B5EF4-FFF2-40B4-BE49-F238E27FC236}">
                  <a16:creationId xmlns:a16="http://schemas.microsoft.com/office/drawing/2014/main" id="{7822DA26-744D-7B72-4ADB-D9D525D7F91A}"/>
                </a:ext>
              </a:extLst>
            </p:cNvPr>
            <p:cNvSpPr/>
            <p:nvPr/>
          </p:nvSpPr>
          <p:spPr>
            <a:xfrm>
              <a:off x="4577350" y="3843721"/>
              <a:ext cx="28539" cy="172334"/>
            </a:xfrm>
            <a:custGeom>
              <a:avLst/>
              <a:gdLst/>
              <a:ahLst/>
              <a:cxnLst/>
              <a:rect l="l" t="t" r="r" b="b"/>
              <a:pathLst>
                <a:path w="389" h="2349" extrusionOk="0">
                  <a:moveTo>
                    <a:pt x="344" y="40"/>
                  </a:moveTo>
                  <a:lnTo>
                    <a:pt x="344" y="2309"/>
                  </a:lnTo>
                  <a:lnTo>
                    <a:pt x="45" y="2309"/>
                  </a:lnTo>
                  <a:lnTo>
                    <a:pt x="45" y="40"/>
                  </a:lnTo>
                  <a:close/>
                  <a:moveTo>
                    <a:pt x="0" y="0"/>
                  </a:moveTo>
                  <a:lnTo>
                    <a:pt x="0"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369;p36">
              <a:extLst>
                <a:ext uri="{FF2B5EF4-FFF2-40B4-BE49-F238E27FC236}">
                  <a16:creationId xmlns:a16="http://schemas.microsoft.com/office/drawing/2014/main" id="{1855F78E-B5C5-2410-8F80-59E7128741A1}"/>
                </a:ext>
              </a:extLst>
            </p:cNvPr>
            <p:cNvSpPr/>
            <p:nvPr/>
          </p:nvSpPr>
          <p:spPr>
            <a:xfrm>
              <a:off x="4621516" y="3843721"/>
              <a:ext cx="28612" cy="172334"/>
            </a:xfrm>
            <a:custGeom>
              <a:avLst/>
              <a:gdLst/>
              <a:ahLst/>
              <a:cxnLst/>
              <a:rect l="l" t="t" r="r" b="b"/>
              <a:pathLst>
                <a:path w="390" h="2349" extrusionOk="0">
                  <a:moveTo>
                    <a:pt x="344" y="40"/>
                  </a:moveTo>
                  <a:lnTo>
                    <a:pt x="344" y="2309"/>
                  </a:lnTo>
                  <a:lnTo>
                    <a:pt x="46" y="2309"/>
                  </a:lnTo>
                  <a:lnTo>
                    <a:pt x="46" y="40"/>
                  </a:lnTo>
                  <a:close/>
                  <a:moveTo>
                    <a:pt x="1" y="0"/>
                  </a:moveTo>
                  <a:lnTo>
                    <a:pt x="1"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370;p36">
              <a:extLst>
                <a:ext uri="{FF2B5EF4-FFF2-40B4-BE49-F238E27FC236}">
                  <a16:creationId xmlns:a16="http://schemas.microsoft.com/office/drawing/2014/main" id="{A1E8759C-FA53-DEFB-F879-3D7A2C2BE035}"/>
                </a:ext>
              </a:extLst>
            </p:cNvPr>
            <p:cNvSpPr/>
            <p:nvPr/>
          </p:nvSpPr>
          <p:spPr>
            <a:xfrm>
              <a:off x="4467010" y="3625607"/>
              <a:ext cx="239317" cy="163237"/>
            </a:xfrm>
            <a:custGeom>
              <a:avLst/>
              <a:gdLst/>
              <a:ahLst/>
              <a:cxnLst/>
              <a:rect l="l" t="t" r="r" b="b"/>
              <a:pathLst>
                <a:path w="3262" h="2225" extrusionOk="0">
                  <a:moveTo>
                    <a:pt x="1" y="0"/>
                  </a:moveTo>
                  <a:lnTo>
                    <a:pt x="1" y="2224"/>
                  </a:lnTo>
                  <a:lnTo>
                    <a:pt x="3261" y="2224"/>
                  </a:lnTo>
                  <a:lnTo>
                    <a:pt x="3261" y="2191"/>
                  </a:lnTo>
                  <a:lnTo>
                    <a:pt x="35" y="2191"/>
                  </a:lnTo>
                  <a:lnTo>
                    <a:pt x="35" y="0"/>
                  </a:lnTo>
                  <a:close/>
                </a:path>
              </a:pathLst>
            </a:custGeom>
            <a:solidFill>
              <a:srgbClr val="00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371;p36">
              <a:extLst>
                <a:ext uri="{FF2B5EF4-FFF2-40B4-BE49-F238E27FC236}">
                  <a16:creationId xmlns:a16="http://schemas.microsoft.com/office/drawing/2014/main" id="{A25B7EA2-433C-E52A-8B90-F3F3BC3CA5AE}"/>
                </a:ext>
              </a:extLst>
            </p:cNvPr>
            <p:cNvSpPr/>
            <p:nvPr/>
          </p:nvSpPr>
          <p:spPr>
            <a:xfrm>
              <a:off x="4481903" y="3649304"/>
              <a:ext cx="214519" cy="124280"/>
            </a:xfrm>
            <a:custGeom>
              <a:avLst/>
              <a:gdLst/>
              <a:ahLst/>
              <a:cxnLst/>
              <a:rect l="l" t="t" r="r" b="b"/>
              <a:pathLst>
                <a:path w="2924" h="1694" extrusionOk="0">
                  <a:moveTo>
                    <a:pt x="264" y="0"/>
                  </a:moveTo>
                  <a:cubicBezTo>
                    <a:pt x="250" y="0"/>
                    <a:pt x="234" y="9"/>
                    <a:pt x="231" y="26"/>
                  </a:cubicBezTo>
                  <a:lnTo>
                    <a:pt x="0" y="1665"/>
                  </a:lnTo>
                  <a:lnTo>
                    <a:pt x="2923" y="1693"/>
                  </a:lnTo>
                  <a:lnTo>
                    <a:pt x="2715" y="116"/>
                  </a:lnTo>
                  <a:cubicBezTo>
                    <a:pt x="2709" y="87"/>
                    <a:pt x="2681" y="72"/>
                    <a:pt x="2653" y="72"/>
                  </a:cubicBezTo>
                  <a:cubicBezTo>
                    <a:pt x="2626" y="72"/>
                    <a:pt x="2599" y="86"/>
                    <a:pt x="2591" y="116"/>
                  </a:cubicBezTo>
                  <a:lnTo>
                    <a:pt x="2292" y="1327"/>
                  </a:lnTo>
                  <a:cubicBezTo>
                    <a:pt x="2281" y="1355"/>
                    <a:pt x="2253" y="1369"/>
                    <a:pt x="2225" y="1369"/>
                  </a:cubicBezTo>
                  <a:cubicBezTo>
                    <a:pt x="2197" y="1369"/>
                    <a:pt x="2169" y="1355"/>
                    <a:pt x="2157" y="1327"/>
                  </a:cubicBezTo>
                  <a:lnTo>
                    <a:pt x="2011" y="972"/>
                  </a:lnTo>
                  <a:cubicBezTo>
                    <a:pt x="2002" y="953"/>
                    <a:pt x="1981" y="943"/>
                    <a:pt x="1960" y="943"/>
                  </a:cubicBezTo>
                  <a:cubicBezTo>
                    <a:pt x="1939" y="943"/>
                    <a:pt x="1918" y="953"/>
                    <a:pt x="1910" y="972"/>
                  </a:cubicBezTo>
                  <a:lnTo>
                    <a:pt x="1842" y="1147"/>
                  </a:lnTo>
                  <a:cubicBezTo>
                    <a:pt x="1817" y="1209"/>
                    <a:pt x="1755" y="1240"/>
                    <a:pt x="1693" y="1240"/>
                  </a:cubicBezTo>
                  <a:cubicBezTo>
                    <a:pt x="1631" y="1240"/>
                    <a:pt x="1569" y="1209"/>
                    <a:pt x="1543" y="1147"/>
                  </a:cubicBezTo>
                  <a:lnTo>
                    <a:pt x="1239" y="404"/>
                  </a:lnTo>
                  <a:cubicBezTo>
                    <a:pt x="1233" y="383"/>
                    <a:pt x="1211" y="371"/>
                    <a:pt x="1189" y="371"/>
                  </a:cubicBezTo>
                  <a:cubicBezTo>
                    <a:pt x="1175" y="371"/>
                    <a:pt x="1160" y="376"/>
                    <a:pt x="1149" y="387"/>
                  </a:cubicBezTo>
                  <a:lnTo>
                    <a:pt x="704" y="803"/>
                  </a:lnTo>
                  <a:cubicBezTo>
                    <a:pt x="674" y="832"/>
                    <a:pt x="634" y="845"/>
                    <a:pt x="595" y="845"/>
                  </a:cubicBezTo>
                  <a:cubicBezTo>
                    <a:pt x="532" y="845"/>
                    <a:pt x="470" y="811"/>
                    <a:pt x="445" y="753"/>
                  </a:cubicBezTo>
                  <a:lnTo>
                    <a:pt x="293" y="21"/>
                  </a:lnTo>
                  <a:cubicBezTo>
                    <a:pt x="291" y="7"/>
                    <a:pt x="278" y="0"/>
                    <a:pt x="264" y="0"/>
                  </a:cubicBez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372;p36">
              <a:extLst>
                <a:ext uri="{FF2B5EF4-FFF2-40B4-BE49-F238E27FC236}">
                  <a16:creationId xmlns:a16="http://schemas.microsoft.com/office/drawing/2014/main" id="{78F2EACF-4ADF-C305-1341-696BCB862F22}"/>
                </a:ext>
              </a:extLst>
            </p:cNvPr>
            <p:cNvSpPr/>
            <p:nvPr/>
          </p:nvSpPr>
          <p:spPr>
            <a:xfrm>
              <a:off x="4157190" y="3623920"/>
              <a:ext cx="171894" cy="172334"/>
            </a:xfrm>
            <a:custGeom>
              <a:avLst/>
              <a:gdLst/>
              <a:ahLst/>
              <a:cxnLst/>
              <a:rect l="l" t="t" r="r" b="b"/>
              <a:pathLst>
                <a:path w="2343" h="2349" extrusionOk="0">
                  <a:moveTo>
                    <a:pt x="1171" y="136"/>
                  </a:moveTo>
                  <a:cubicBezTo>
                    <a:pt x="1746" y="136"/>
                    <a:pt x="2208" y="603"/>
                    <a:pt x="2208" y="1178"/>
                  </a:cubicBezTo>
                  <a:cubicBezTo>
                    <a:pt x="2208" y="1746"/>
                    <a:pt x="1746" y="2214"/>
                    <a:pt x="1171" y="2214"/>
                  </a:cubicBezTo>
                  <a:cubicBezTo>
                    <a:pt x="597" y="2214"/>
                    <a:pt x="135" y="1746"/>
                    <a:pt x="135" y="1178"/>
                  </a:cubicBezTo>
                  <a:cubicBezTo>
                    <a:pt x="135" y="603"/>
                    <a:pt x="597" y="136"/>
                    <a:pt x="1171" y="136"/>
                  </a:cubicBezTo>
                  <a:close/>
                  <a:moveTo>
                    <a:pt x="1171" y="1"/>
                  </a:moveTo>
                  <a:cubicBezTo>
                    <a:pt x="524" y="1"/>
                    <a:pt x="0" y="530"/>
                    <a:pt x="0" y="1178"/>
                  </a:cubicBezTo>
                  <a:cubicBezTo>
                    <a:pt x="0" y="1820"/>
                    <a:pt x="524" y="2349"/>
                    <a:pt x="1171" y="2349"/>
                  </a:cubicBezTo>
                  <a:cubicBezTo>
                    <a:pt x="1819" y="2349"/>
                    <a:pt x="2343" y="1820"/>
                    <a:pt x="2343" y="1178"/>
                  </a:cubicBezTo>
                  <a:cubicBezTo>
                    <a:pt x="2343" y="530"/>
                    <a:pt x="1819" y="1"/>
                    <a:pt x="1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373;p36">
              <a:extLst>
                <a:ext uri="{FF2B5EF4-FFF2-40B4-BE49-F238E27FC236}">
                  <a16:creationId xmlns:a16="http://schemas.microsoft.com/office/drawing/2014/main" id="{3ED6B10E-37AB-868B-0B54-7ABEFA768F4E}"/>
                </a:ext>
              </a:extLst>
            </p:cNvPr>
            <p:cNvSpPr/>
            <p:nvPr/>
          </p:nvSpPr>
          <p:spPr>
            <a:xfrm>
              <a:off x="4228648" y="3667278"/>
              <a:ext cx="28172" cy="28172"/>
            </a:xfrm>
            <a:custGeom>
              <a:avLst/>
              <a:gdLst/>
              <a:ahLst/>
              <a:cxnLst/>
              <a:rect l="l" t="t" r="r" b="b"/>
              <a:pathLst>
                <a:path w="384" h="384" extrusionOk="0">
                  <a:moveTo>
                    <a:pt x="192" y="1"/>
                  </a:moveTo>
                  <a:cubicBezTo>
                    <a:pt x="85" y="1"/>
                    <a:pt x="0" y="85"/>
                    <a:pt x="0" y="192"/>
                  </a:cubicBezTo>
                  <a:cubicBezTo>
                    <a:pt x="0" y="299"/>
                    <a:pt x="85" y="384"/>
                    <a:pt x="192" y="384"/>
                  </a:cubicBezTo>
                  <a:cubicBezTo>
                    <a:pt x="299" y="384"/>
                    <a:pt x="383" y="299"/>
                    <a:pt x="383" y="192"/>
                  </a:cubicBezTo>
                  <a:cubicBezTo>
                    <a:pt x="383" y="85"/>
                    <a:pt x="299"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374;p36">
              <a:extLst>
                <a:ext uri="{FF2B5EF4-FFF2-40B4-BE49-F238E27FC236}">
                  <a16:creationId xmlns:a16="http://schemas.microsoft.com/office/drawing/2014/main" id="{04395324-C625-270B-E8E8-26910C374F53}"/>
                </a:ext>
              </a:extLst>
            </p:cNvPr>
            <p:cNvSpPr/>
            <p:nvPr/>
          </p:nvSpPr>
          <p:spPr>
            <a:xfrm>
              <a:off x="4219110" y="3704474"/>
              <a:ext cx="47614" cy="49668"/>
            </a:xfrm>
            <a:custGeom>
              <a:avLst/>
              <a:gdLst/>
              <a:ahLst/>
              <a:cxnLst/>
              <a:rect l="l" t="t" r="r" b="b"/>
              <a:pathLst>
                <a:path w="649" h="677" extrusionOk="0">
                  <a:moveTo>
                    <a:pt x="322" y="1"/>
                  </a:moveTo>
                  <a:cubicBezTo>
                    <a:pt x="147" y="1"/>
                    <a:pt x="1" y="147"/>
                    <a:pt x="1" y="322"/>
                  </a:cubicBezTo>
                  <a:lnTo>
                    <a:pt x="1" y="676"/>
                  </a:lnTo>
                  <a:lnTo>
                    <a:pt x="648" y="676"/>
                  </a:lnTo>
                  <a:lnTo>
                    <a:pt x="648" y="322"/>
                  </a:lnTo>
                  <a:cubicBezTo>
                    <a:pt x="648" y="147"/>
                    <a:pt x="502" y="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375;p36">
              <a:extLst>
                <a:ext uri="{FF2B5EF4-FFF2-40B4-BE49-F238E27FC236}">
                  <a16:creationId xmlns:a16="http://schemas.microsoft.com/office/drawing/2014/main" id="{B2C839F1-9941-8A22-6F73-8844BB0FD743}"/>
                </a:ext>
              </a:extLst>
            </p:cNvPr>
            <p:cNvSpPr/>
            <p:nvPr/>
          </p:nvSpPr>
          <p:spPr>
            <a:xfrm>
              <a:off x="5150402" y="3252474"/>
              <a:ext cx="228092" cy="228165"/>
            </a:xfrm>
            <a:custGeom>
              <a:avLst/>
              <a:gdLst/>
              <a:ahLst/>
              <a:cxnLst/>
              <a:rect l="l" t="t" r="r" b="b"/>
              <a:pathLst>
                <a:path w="3109" h="3110" extrusionOk="0">
                  <a:moveTo>
                    <a:pt x="1555" y="1"/>
                  </a:moveTo>
                  <a:cubicBezTo>
                    <a:pt x="693" y="1"/>
                    <a:pt x="0" y="699"/>
                    <a:pt x="0" y="1555"/>
                  </a:cubicBezTo>
                  <a:cubicBezTo>
                    <a:pt x="0" y="2417"/>
                    <a:pt x="693" y="3109"/>
                    <a:pt x="1555" y="3109"/>
                  </a:cubicBezTo>
                  <a:cubicBezTo>
                    <a:pt x="2411" y="3109"/>
                    <a:pt x="3109" y="2417"/>
                    <a:pt x="3109" y="1555"/>
                  </a:cubicBezTo>
                  <a:cubicBezTo>
                    <a:pt x="3109" y="699"/>
                    <a:pt x="2411" y="1"/>
                    <a:pt x="1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376;p36">
              <a:extLst>
                <a:ext uri="{FF2B5EF4-FFF2-40B4-BE49-F238E27FC236}">
                  <a16:creationId xmlns:a16="http://schemas.microsoft.com/office/drawing/2014/main" id="{CCE3BB8B-FDD1-6873-11AF-EBFC250AA4BD}"/>
                </a:ext>
              </a:extLst>
            </p:cNvPr>
            <p:cNvSpPr/>
            <p:nvPr/>
          </p:nvSpPr>
          <p:spPr>
            <a:xfrm>
              <a:off x="5150402" y="3252474"/>
              <a:ext cx="195078" cy="228165"/>
            </a:xfrm>
            <a:custGeom>
              <a:avLst/>
              <a:gdLst/>
              <a:ahLst/>
              <a:cxnLst/>
              <a:rect l="l" t="t" r="r" b="b"/>
              <a:pathLst>
                <a:path w="2659" h="3110" extrusionOk="0">
                  <a:moveTo>
                    <a:pt x="1555" y="1"/>
                  </a:moveTo>
                  <a:cubicBezTo>
                    <a:pt x="699" y="1"/>
                    <a:pt x="0" y="705"/>
                    <a:pt x="0" y="1555"/>
                  </a:cubicBezTo>
                  <a:cubicBezTo>
                    <a:pt x="0" y="2411"/>
                    <a:pt x="699" y="3109"/>
                    <a:pt x="1555" y="3109"/>
                  </a:cubicBezTo>
                  <a:cubicBezTo>
                    <a:pt x="1971" y="3109"/>
                    <a:pt x="2366" y="2946"/>
                    <a:pt x="2658" y="2648"/>
                  </a:cubicBezTo>
                  <a:lnTo>
                    <a:pt x="1555" y="1555"/>
                  </a:lnTo>
                  <a:lnTo>
                    <a:pt x="15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377;p36">
              <a:extLst>
                <a:ext uri="{FF2B5EF4-FFF2-40B4-BE49-F238E27FC236}">
                  <a16:creationId xmlns:a16="http://schemas.microsoft.com/office/drawing/2014/main" id="{D019C3B9-F03D-24B5-E814-1FAD3A2A69FD}"/>
                </a:ext>
              </a:extLst>
            </p:cNvPr>
            <p:cNvSpPr/>
            <p:nvPr/>
          </p:nvSpPr>
          <p:spPr>
            <a:xfrm>
              <a:off x="5150402" y="3252474"/>
              <a:ext cx="114083" cy="183119"/>
            </a:xfrm>
            <a:custGeom>
              <a:avLst/>
              <a:gdLst/>
              <a:ahLst/>
              <a:cxnLst/>
              <a:rect l="l" t="t" r="r" b="b"/>
              <a:pathLst>
                <a:path w="1555" h="2496" extrusionOk="0">
                  <a:moveTo>
                    <a:pt x="1555" y="1"/>
                  </a:moveTo>
                  <a:cubicBezTo>
                    <a:pt x="699" y="1"/>
                    <a:pt x="0" y="705"/>
                    <a:pt x="0" y="1555"/>
                  </a:cubicBezTo>
                  <a:cubicBezTo>
                    <a:pt x="0" y="1893"/>
                    <a:pt x="107" y="2225"/>
                    <a:pt x="316" y="2496"/>
                  </a:cubicBezTo>
                  <a:lnTo>
                    <a:pt x="1555" y="1555"/>
                  </a:lnTo>
                  <a:lnTo>
                    <a:pt x="15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378;p36">
              <a:extLst>
                <a:ext uri="{FF2B5EF4-FFF2-40B4-BE49-F238E27FC236}">
                  <a16:creationId xmlns:a16="http://schemas.microsoft.com/office/drawing/2014/main" id="{3422AA4F-A297-44D5-4061-7C2433A01E2B}"/>
                </a:ext>
              </a:extLst>
            </p:cNvPr>
            <p:cNvSpPr/>
            <p:nvPr/>
          </p:nvSpPr>
          <p:spPr>
            <a:xfrm>
              <a:off x="5187157" y="3252474"/>
              <a:ext cx="77327" cy="114156"/>
            </a:xfrm>
            <a:custGeom>
              <a:avLst/>
              <a:gdLst/>
              <a:ahLst/>
              <a:cxnLst/>
              <a:rect l="l" t="t" r="r" b="b"/>
              <a:pathLst>
                <a:path w="1054" h="1556" extrusionOk="0">
                  <a:moveTo>
                    <a:pt x="1054" y="1"/>
                  </a:moveTo>
                  <a:cubicBezTo>
                    <a:pt x="862" y="1"/>
                    <a:pt x="665" y="35"/>
                    <a:pt x="490" y="108"/>
                  </a:cubicBezTo>
                  <a:cubicBezTo>
                    <a:pt x="310" y="175"/>
                    <a:pt x="141" y="277"/>
                    <a:pt x="0" y="412"/>
                  </a:cubicBezTo>
                  <a:lnTo>
                    <a:pt x="1054" y="1555"/>
                  </a:lnTo>
                  <a:lnTo>
                    <a:pt x="105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379;p36">
              <a:extLst>
                <a:ext uri="{FF2B5EF4-FFF2-40B4-BE49-F238E27FC236}">
                  <a16:creationId xmlns:a16="http://schemas.microsoft.com/office/drawing/2014/main" id="{86373BBE-8AE3-FDA4-F3E2-F25400965112}"/>
                </a:ext>
              </a:extLst>
            </p:cNvPr>
            <p:cNvSpPr/>
            <p:nvPr/>
          </p:nvSpPr>
          <p:spPr>
            <a:xfrm>
              <a:off x="4811604" y="3715699"/>
              <a:ext cx="538793" cy="318551"/>
            </a:xfrm>
            <a:custGeom>
              <a:avLst/>
              <a:gdLst/>
              <a:ahLst/>
              <a:cxnLst/>
              <a:rect l="l" t="t" r="r" b="b"/>
              <a:pathLst>
                <a:path w="7344" h="4342" extrusionOk="0">
                  <a:moveTo>
                    <a:pt x="213" y="1"/>
                  </a:moveTo>
                  <a:cubicBezTo>
                    <a:pt x="142" y="1"/>
                    <a:pt x="71" y="4"/>
                    <a:pt x="0" y="11"/>
                  </a:cubicBezTo>
                  <a:lnTo>
                    <a:pt x="0" y="4342"/>
                  </a:lnTo>
                  <a:lnTo>
                    <a:pt x="7344" y="4342"/>
                  </a:lnTo>
                  <a:lnTo>
                    <a:pt x="7344" y="1053"/>
                  </a:lnTo>
                  <a:cubicBezTo>
                    <a:pt x="7203" y="1357"/>
                    <a:pt x="6995" y="1638"/>
                    <a:pt x="6736" y="1864"/>
                  </a:cubicBezTo>
                  <a:cubicBezTo>
                    <a:pt x="6170" y="2352"/>
                    <a:pt x="5375" y="2596"/>
                    <a:pt x="4592" y="2596"/>
                  </a:cubicBezTo>
                  <a:cubicBezTo>
                    <a:pt x="4526" y="2596"/>
                    <a:pt x="4459" y="2594"/>
                    <a:pt x="4393" y="2590"/>
                  </a:cubicBezTo>
                  <a:cubicBezTo>
                    <a:pt x="3892" y="2562"/>
                    <a:pt x="3379" y="2427"/>
                    <a:pt x="2991" y="2140"/>
                  </a:cubicBezTo>
                  <a:cubicBezTo>
                    <a:pt x="2394" y="1695"/>
                    <a:pt x="2157" y="957"/>
                    <a:pt x="1594" y="484"/>
                  </a:cubicBezTo>
                  <a:cubicBezTo>
                    <a:pt x="1224" y="173"/>
                    <a:pt x="715"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80;p36">
              <a:extLst>
                <a:ext uri="{FF2B5EF4-FFF2-40B4-BE49-F238E27FC236}">
                  <a16:creationId xmlns:a16="http://schemas.microsoft.com/office/drawing/2014/main" id="{B0F8028C-3589-27C0-ED5B-D8436CAB1842}"/>
                </a:ext>
              </a:extLst>
            </p:cNvPr>
            <p:cNvSpPr/>
            <p:nvPr/>
          </p:nvSpPr>
          <p:spPr>
            <a:xfrm>
              <a:off x="4812045" y="3700586"/>
              <a:ext cx="542533" cy="334104"/>
            </a:xfrm>
            <a:custGeom>
              <a:avLst/>
              <a:gdLst/>
              <a:ahLst/>
              <a:cxnLst/>
              <a:rect l="l" t="t" r="r" b="b"/>
              <a:pathLst>
                <a:path w="7395" h="4554" extrusionOk="0">
                  <a:moveTo>
                    <a:pt x="4408" y="1"/>
                  </a:moveTo>
                  <a:cubicBezTo>
                    <a:pt x="4216" y="1"/>
                    <a:pt x="4023" y="43"/>
                    <a:pt x="3852" y="127"/>
                  </a:cubicBezTo>
                  <a:cubicBezTo>
                    <a:pt x="3435" y="335"/>
                    <a:pt x="3261" y="808"/>
                    <a:pt x="3154" y="1242"/>
                  </a:cubicBezTo>
                  <a:cubicBezTo>
                    <a:pt x="2951" y="2070"/>
                    <a:pt x="2883" y="3787"/>
                    <a:pt x="1712" y="3945"/>
                  </a:cubicBezTo>
                  <a:cubicBezTo>
                    <a:pt x="1673" y="3950"/>
                    <a:pt x="1634" y="3953"/>
                    <a:pt x="1596" y="3953"/>
                  </a:cubicBezTo>
                  <a:cubicBezTo>
                    <a:pt x="742" y="3953"/>
                    <a:pt x="167" y="2716"/>
                    <a:pt x="0" y="1794"/>
                  </a:cubicBezTo>
                  <a:lnTo>
                    <a:pt x="0" y="4553"/>
                  </a:lnTo>
                  <a:lnTo>
                    <a:pt x="7394" y="4553"/>
                  </a:lnTo>
                  <a:cubicBezTo>
                    <a:pt x="6899" y="4553"/>
                    <a:pt x="6482" y="3917"/>
                    <a:pt x="6274" y="3562"/>
                  </a:cubicBezTo>
                  <a:cubicBezTo>
                    <a:pt x="6195" y="3421"/>
                    <a:pt x="6133" y="3281"/>
                    <a:pt x="6088" y="3128"/>
                  </a:cubicBezTo>
                  <a:cubicBezTo>
                    <a:pt x="5784" y="2194"/>
                    <a:pt x="5975" y="1090"/>
                    <a:pt x="5232" y="324"/>
                  </a:cubicBezTo>
                  <a:cubicBezTo>
                    <a:pt x="5024" y="109"/>
                    <a:pt x="4717" y="1"/>
                    <a:pt x="44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0" name="Google Shape;886;p22">
            <a:extLst>
              <a:ext uri="{FF2B5EF4-FFF2-40B4-BE49-F238E27FC236}">
                <a16:creationId xmlns:a16="http://schemas.microsoft.com/office/drawing/2014/main" id="{F0E5E56F-308B-6314-D628-F6E7D782AF93}"/>
              </a:ext>
            </a:extLst>
          </p:cNvPr>
          <p:cNvCxnSpPr>
            <a:cxnSpLocks/>
            <a:stCxn id="2265" idx="4"/>
          </p:cNvCxnSpPr>
          <p:nvPr/>
        </p:nvCxnSpPr>
        <p:spPr>
          <a:xfrm rot="5400000">
            <a:off x="6098181" y="1885351"/>
            <a:ext cx="1207397" cy="2842015"/>
          </a:xfrm>
          <a:prstGeom prst="bentConnector2">
            <a:avLst/>
          </a:prstGeom>
          <a:noFill/>
          <a:ln w="19050" cap="flat" cmpd="sng">
            <a:solidFill>
              <a:srgbClr val="115F8A"/>
            </a:solidFill>
            <a:prstDash val="solid"/>
            <a:round/>
            <a:headEnd type="none" w="med" len="med"/>
            <a:tailEnd type="triangle" w="med" len="med"/>
          </a:ln>
        </p:spPr>
      </p:cxnSp>
      <p:cxnSp>
        <p:nvCxnSpPr>
          <p:cNvPr id="10" name="Conexão reta unidirecional 9">
            <a:extLst>
              <a:ext uri="{FF2B5EF4-FFF2-40B4-BE49-F238E27FC236}">
                <a16:creationId xmlns:a16="http://schemas.microsoft.com/office/drawing/2014/main" id="{A563307B-A68C-45C5-EB75-495933E9394B}"/>
              </a:ext>
            </a:extLst>
          </p:cNvPr>
          <p:cNvCxnSpPr>
            <a:stCxn id="2240" idx="6"/>
            <a:endCxn id="2245" idx="2"/>
          </p:cNvCxnSpPr>
          <p:nvPr/>
        </p:nvCxnSpPr>
        <p:spPr>
          <a:xfrm>
            <a:off x="1203449" y="2416310"/>
            <a:ext cx="867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BA1F3FAA-8012-24B2-FE35-1BED47C978DC}"/>
              </a:ext>
            </a:extLst>
          </p:cNvPr>
          <p:cNvSpPr txBox="1"/>
          <p:nvPr/>
        </p:nvSpPr>
        <p:spPr>
          <a:xfrm>
            <a:off x="1226525" y="2196677"/>
            <a:ext cx="1099092" cy="276999"/>
          </a:xfrm>
          <a:prstGeom prst="rect">
            <a:avLst/>
          </a:prstGeom>
          <a:noFill/>
        </p:spPr>
        <p:txBody>
          <a:bodyPr wrap="square" rtlCol="0">
            <a:spAutoFit/>
          </a:bodyPr>
          <a:lstStyle/>
          <a:p>
            <a:r>
              <a:rPr lang="pt-PT" sz="1200" dirty="0">
                <a:latin typeface="Roboto" panose="02000000000000000000" pitchFamily="2" charset="0"/>
                <a:ea typeface="Roboto" panose="02000000000000000000" pitchFamily="2" charset="0"/>
              </a:rPr>
              <a:t>JSON file</a:t>
            </a:r>
          </a:p>
        </p:txBody>
      </p:sp>
      <p:sp>
        <p:nvSpPr>
          <p:cNvPr id="272" name="CaixaDeTexto 271">
            <a:extLst>
              <a:ext uri="{FF2B5EF4-FFF2-40B4-BE49-F238E27FC236}">
                <a16:creationId xmlns:a16="http://schemas.microsoft.com/office/drawing/2014/main" id="{60EE6CA1-3485-7F62-A60F-79A549310E92}"/>
              </a:ext>
            </a:extLst>
          </p:cNvPr>
          <p:cNvSpPr txBox="1"/>
          <p:nvPr/>
        </p:nvSpPr>
        <p:spPr>
          <a:xfrm>
            <a:off x="4315844" y="2668373"/>
            <a:ext cx="2045382" cy="276999"/>
          </a:xfrm>
          <a:prstGeom prst="rect">
            <a:avLst/>
          </a:prstGeom>
          <a:noFill/>
        </p:spPr>
        <p:txBody>
          <a:bodyPr wrap="square" rtlCol="0">
            <a:spAutoFit/>
          </a:bodyPr>
          <a:lstStyle/>
          <a:p>
            <a:r>
              <a:rPr lang="pt-PT" sz="1200" dirty="0" err="1">
                <a:latin typeface="Roboto" panose="02000000000000000000" pitchFamily="2" charset="0"/>
                <a:ea typeface="Roboto" panose="02000000000000000000" pitchFamily="2" charset="0"/>
              </a:rPr>
              <a:t>Mysql.connector</a:t>
            </a:r>
            <a:r>
              <a:rPr lang="pt-PT" sz="1200" dirty="0">
                <a:latin typeface="Roboto" panose="02000000000000000000" pitchFamily="2" charset="0"/>
                <a:ea typeface="Roboto" panose="02000000000000000000" pitchFamily="2" charset="0"/>
              </a:rPr>
              <a:t> (</a:t>
            </a:r>
            <a:r>
              <a:rPr lang="pt-PT" sz="1200" dirty="0" err="1">
                <a:latin typeface="Roboto" panose="02000000000000000000" pitchFamily="2" charset="0"/>
                <a:ea typeface="Roboto" panose="02000000000000000000" pitchFamily="2" charset="0"/>
              </a:rPr>
              <a:t>Python</a:t>
            </a:r>
            <a:r>
              <a:rPr lang="pt-PT" sz="1200" dirty="0">
                <a:latin typeface="Roboto" panose="02000000000000000000" pitchFamily="2" charset="0"/>
                <a:ea typeface="Roboto" panose="02000000000000000000" pitchFamily="2" charset="0"/>
              </a:rPr>
              <a:t>)</a:t>
            </a:r>
          </a:p>
        </p:txBody>
      </p:sp>
      <p:cxnSp>
        <p:nvCxnSpPr>
          <p:cNvPr id="277" name="Google Shape;886;p22">
            <a:extLst>
              <a:ext uri="{FF2B5EF4-FFF2-40B4-BE49-F238E27FC236}">
                <a16:creationId xmlns:a16="http://schemas.microsoft.com/office/drawing/2014/main" id="{B6594C98-1647-8C6A-8159-24267E8CC811}"/>
              </a:ext>
            </a:extLst>
          </p:cNvPr>
          <p:cNvCxnSpPr>
            <a:cxnSpLocks/>
            <a:endCxn id="2260" idx="4"/>
          </p:cNvCxnSpPr>
          <p:nvPr/>
        </p:nvCxnSpPr>
        <p:spPr>
          <a:xfrm>
            <a:off x="3814579" y="2633518"/>
            <a:ext cx="2867132" cy="69142"/>
          </a:xfrm>
          <a:prstGeom prst="bentConnector4">
            <a:avLst>
              <a:gd name="adj1" fmla="val -370"/>
              <a:gd name="adj2" fmla="val 430624"/>
            </a:avLst>
          </a:prstGeom>
          <a:noFill/>
          <a:ln w="9525" cap="flat" cmpd="sng">
            <a:solidFill>
              <a:srgbClr val="115F8A"/>
            </a:solidFill>
            <a:prstDash val="solid"/>
            <a:round/>
            <a:headEnd type="none" w="med" len="med"/>
            <a:tailEnd type="triangle" w="med" len="med"/>
          </a:ln>
        </p:spPr>
      </p:cxnSp>
      <p:sp>
        <p:nvSpPr>
          <p:cNvPr id="281" name="Google Shape;2256;p36">
            <a:extLst>
              <a:ext uri="{FF2B5EF4-FFF2-40B4-BE49-F238E27FC236}">
                <a16:creationId xmlns:a16="http://schemas.microsoft.com/office/drawing/2014/main" id="{07B71C49-6908-4133-383A-1532C30442BE}"/>
              </a:ext>
            </a:extLst>
          </p:cNvPr>
          <p:cNvSpPr txBox="1"/>
          <p:nvPr/>
        </p:nvSpPr>
        <p:spPr>
          <a:xfrm>
            <a:off x="6150886" y="1742815"/>
            <a:ext cx="1059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MySQL</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cxnSp>
        <p:nvCxnSpPr>
          <p:cNvPr id="288" name="Conexão reta unidirecional 287">
            <a:extLst>
              <a:ext uri="{FF2B5EF4-FFF2-40B4-BE49-F238E27FC236}">
                <a16:creationId xmlns:a16="http://schemas.microsoft.com/office/drawing/2014/main" id="{93BC2FBE-F8DF-2529-3D39-83726CFE5C87}"/>
              </a:ext>
            </a:extLst>
          </p:cNvPr>
          <p:cNvCxnSpPr>
            <a:cxnSpLocks/>
          </p:cNvCxnSpPr>
          <p:nvPr/>
        </p:nvCxnSpPr>
        <p:spPr>
          <a:xfrm flipH="1">
            <a:off x="1963149" y="3888112"/>
            <a:ext cx="1807267" cy="6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2" name="Google Shape;2265;p36">
            <a:extLst>
              <a:ext uri="{FF2B5EF4-FFF2-40B4-BE49-F238E27FC236}">
                <a16:creationId xmlns:a16="http://schemas.microsoft.com/office/drawing/2014/main" id="{DAFBC4C3-38E7-1172-71C3-4BC220F4F749}"/>
              </a:ext>
            </a:extLst>
          </p:cNvPr>
          <p:cNvSpPr/>
          <p:nvPr/>
        </p:nvSpPr>
        <p:spPr>
          <a:xfrm>
            <a:off x="5053583" y="3994466"/>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sym typeface="Fira Sans Extra Condensed"/>
              </a:rPr>
              <a:t>7</a:t>
            </a:r>
            <a:endParaRPr dirty="0">
              <a:solidFill>
                <a:schemeClr val="lt1"/>
              </a:solidFill>
            </a:endParaRPr>
          </a:p>
        </p:txBody>
      </p:sp>
      <p:grpSp>
        <p:nvGrpSpPr>
          <p:cNvPr id="24" name="Agrupar 23">
            <a:extLst>
              <a:ext uri="{FF2B5EF4-FFF2-40B4-BE49-F238E27FC236}">
                <a16:creationId xmlns:a16="http://schemas.microsoft.com/office/drawing/2014/main" id="{E658F330-32FD-A664-80CF-DD4A8A14820A}"/>
              </a:ext>
            </a:extLst>
          </p:cNvPr>
          <p:cNvGrpSpPr/>
          <p:nvPr/>
        </p:nvGrpSpPr>
        <p:grpSpPr>
          <a:xfrm>
            <a:off x="5584186" y="3933640"/>
            <a:ext cx="1886280" cy="767550"/>
            <a:chOff x="5569576" y="3699824"/>
            <a:chExt cx="1886280" cy="767550"/>
          </a:xfrm>
        </p:grpSpPr>
        <p:sp>
          <p:nvSpPr>
            <p:cNvPr id="293" name="Google Shape;2256;p36">
              <a:extLst>
                <a:ext uri="{FF2B5EF4-FFF2-40B4-BE49-F238E27FC236}">
                  <a16:creationId xmlns:a16="http://schemas.microsoft.com/office/drawing/2014/main" id="{478A1FF3-BBCF-C003-607B-E216F58DF1DB}"/>
                </a:ext>
              </a:extLst>
            </p:cNvPr>
            <p:cNvSpPr txBox="1"/>
            <p:nvPr/>
          </p:nvSpPr>
          <p:spPr>
            <a:xfrm>
              <a:off x="5569576" y="3699824"/>
              <a:ext cx="1395576"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PowerBI</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294" name="Google Shape;2267;p36">
              <a:extLst>
                <a:ext uri="{FF2B5EF4-FFF2-40B4-BE49-F238E27FC236}">
                  <a16:creationId xmlns:a16="http://schemas.microsoft.com/office/drawing/2014/main" id="{FB687374-A2F4-DDDD-06C3-8EE79BE03C46}"/>
                </a:ext>
              </a:extLst>
            </p:cNvPr>
            <p:cNvSpPr txBox="1"/>
            <p:nvPr/>
          </p:nvSpPr>
          <p:spPr>
            <a:xfrm>
              <a:off x="5708072" y="3928728"/>
              <a:ext cx="1747784" cy="53864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latin typeface="Roboto"/>
                  <a:ea typeface="Roboto"/>
                  <a:cs typeface="Roboto"/>
                  <a:sym typeface="Roboto"/>
                </a:rPr>
                <a:t>Construção da Interface BI</a:t>
              </a:r>
              <a:endParaRPr sz="1200" dirty="0">
                <a:latin typeface="Roboto"/>
                <a:ea typeface="Roboto"/>
                <a:cs typeface="Roboto"/>
                <a:sym typeface="Roboto"/>
              </a:endParaRPr>
            </a:p>
          </p:txBody>
        </p:sp>
      </p:grpSp>
      <p:sp>
        <p:nvSpPr>
          <p:cNvPr id="295" name="Google Shape;2265;p36">
            <a:extLst>
              <a:ext uri="{FF2B5EF4-FFF2-40B4-BE49-F238E27FC236}">
                <a16:creationId xmlns:a16="http://schemas.microsoft.com/office/drawing/2014/main" id="{D6F3293A-3111-D798-DB29-E4A4EBE77375}"/>
              </a:ext>
            </a:extLst>
          </p:cNvPr>
          <p:cNvSpPr/>
          <p:nvPr/>
        </p:nvSpPr>
        <p:spPr>
          <a:xfrm>
            <a:off x="1545350" y="3999344"/>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sym typeface="Fira Sans Extra Condensed"/>
              </a:rPr>
              <a:t>8</a:t>
            </a:r>
            <a:endParaRPr dirty="0">
              <a:solidFill>
                <a:schemeClr val="lt1"/>
              </a:solidFill>
            </a:endParaRPr>
          </a:p>
        </p:txBody>
      </p:sp>
      <p:grpSp>
        <p:nvGrpSpPr>
          <p:cNvPr id="299" name="Agrupar 298">
            <a:extLst>
              <a:ext uri="{FF2B5EF4-FFF2-40B4-BE49-F238E27FC236}">
                <a16:creationId xmlns:a16="http://schemas.microsoft.com/office/drawing/2014/main" id="{7F784A30-557E-020B-2297-2CF81E5C1328}"/>
              </a:ext>
            </a:extLst>
          </p:cNvPr>
          <p:cNvGrpSpPr/>
          <p:nvPr/>
        </p:nvGrpSpPr>
        <p:grpSpPr>
          <a:xfrm>
            <a:off x="2128088" y="3917956"/>
            <a:ext cx="1747784" cy="761768"/>
            <a:chOff x="5708072" y="3705606"/>
            <a:chExt cx="1747784" cy="761768"/>
          </a:xfrm>
        </p:grpSpPr>
        <p:sp>
          <p:nvSpPr>
            <p:cNvPr id="300" name="Google Shape;2256;p36">
              <a:extLst>
                <a:ext uri="{FF2B5EF4-FFF2-40B4-BE49-F238E27FC236}">
                  <a16:creationId xmlns:a16="http://schemas.microsoft.com/office/drawing/2014/main" id="{CC25C636-9F04-7BE1-FEB2-177DA7B34253}"/>
                </a:ext>
              </a:extLst>
            </p:cNvPr>
            <p:cNvSpPr txBox="1"/>
            <p:nvPr/>
          </p:nvSpPr>
          <p:spPr>
            <a:xfrm>
              <a:off x="5709267" y="3705606"/>
              <a:ext cx="1403585" cy="348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iframe</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301" name="Google Shape;2267;p36">
              <a:extLst>
                <a:ext uri="{FF2B5EF4-FFF2-40B4-BE49-F238E27FC236}">
                  <a16:creationId xmlns:a16="http://schemas.microsoft.com/office/drawing/2014/main" id="{66553CE4-1A5D-7F41-D73D-8CC4B9F074C7}"/>
                </a:ext>
              </a:extLst>
            </p:cNvPr>
            <p:cNvSpPr txBox="1"/>
            <p:nvPr/>
          </p:nvSpPr>
          <p:spPr>
            <a:xfrm>
              <a:off x="5708072" y="3928728"/>
              <a:ext cx="1747784" cy="53864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latin typeface="Roboto"/>
                  <a:ea typeface="Roboto"/>
                  <a:cs typeface="Roboto"/>
                  <a:sym typeface="Roboto"/>
                </a:rPr>
                <a:t>Incorporação do Relatório do PowerBi numa página Web </a:t>
              </a:r>
              <a:endParaRPr sz="1200" dirty="0">
                <a:latin typeface="Roboto"/>
                <a:ea typeface="Roboto"/>
                <a:cs typeface="Roboto"/>
                <a:sym typeface="Roboto"/>
              </a:endParaRPr>
            </a:p>
          </p:txBody>
        </p:sp>
      </p:grpSp>
      <p:pic>
        <p:nvPicPr>
          <p:cNvPr id="28" name="Imagem 27">
            <a:extLst>
              <a:ext uri="{FF2B5EF4-FFF2-40B4-BE49-F238E27FC236}">
                <a16:creationId xmlns:a16="http://schemas.microsoft.com/office/drawing/2014/main" id="{DB95449F-F5F2-2D2A-5959-E5273AD4F2E5}"/>
              </a:ext>
            </a:extLst>
          </p:cNvPr>
          <p:cNvPicPr>
            <a:picLocks noChangeAspect="1"/>
          </p:cNvPicPr>
          <p:nvPr/>
        </p:nvPicPr>
        <p:blipFill>
          <a:blip r:embed="rId5">
            <a:duotone>
              <a:prstClr val="black"/>
              <a:schemeClr val="accent5">
                <a:tint val="45000"/>
                <a:satMod val="400000"/>
              </a:schemeClr>
            </a:duotone>
          </a:blip>
          <a:stretch>
            <a:fillRect/>
          </a:stretch>
        </p:blipFill>
        <p:spPr>
          <a:xfrm>
            <a:off x="4742106" y="3597428"/>
            <a:ext cx="2491537" cy="1488972"/>
          </a:xfrm>
          <a:prstGeom prst="rect">
            <a:avLst/>
          </a:prstGeom>
        </p:spPr>
      </p:pic>
      <mc:AlternateContent xmlns:mc="http://schemas.openxmlformats.org/markup-compatibility/2006">
        <mc:Choice xmlns:pslz="http://schemas.microsoft.com/office/powerpoint/2016/slidezoom" Requires="pslz">
          <p:graphicFrame>
            <p:nvGraphicFramePr>
              <p:cNvPr id="3" name="Pré-visualização de Diapositivo 2">
                <a:extLst>
                  <a:ext uri="{FF2B5EF4-FFF2-40B4-BE49-F238E27FC236}">
                    <a16:creationId xmlns:a16="http://schemas.microsoft.com/office/drawing/2014/main" id="{ADD58880-2FC9-56B7-4E25-96967BDAEC76}"/>
                  </a:ext>
                </a:extLst>
              </p:cNvPr>
              <p:cNvGraphicFramePr>
                <a:graphicFrameLocks noChangeAspect="1"/>
              </p:cNvGraphicFramePr>
              <p:nvPr>
                <p:extLst>
                  <p:ext uri="{D42A27DB-BD31-4B8C-83A1-F6EECF244321}">
                    <p14:modId xmlns:p14="http://schemas.microsoft.com/office/powerpoint/2010/main" val="2973843574"/>
                  </p:ext>
                </p:extLst>
              </p:nvPr>
            </p:nvGraphicFramePr>
            <p:xfrm>
              <a:off x="5385998" y="3852137"/>
              <a:ext cx="81278" cy="45719"/>
            </p:xfrm>
            <a:graphic>
              <a:graphicData uri="http://schemas.microsoft.com/office/powerpoint/2016/slidezoom">
                <pslz:sldZm>
                  <pslz:sldZmObj sldId="273" cId="0">
                    <pslz:zmPr id="{DA77DCAA-9924-4A33-918C-E9CAE7F821DA}" returnToParent="0" transitionDur="1000">
                      <p166:blipFill xmlns:p166="http://schemas.microsoft.com/office/powerpoint/2016/6/main">
                        <a:blip r:embed="rId6"/>
                        <a:stretch>
                          <a:fillRect/>
                        </a:stretch>
                      </p166:blipFill>
                      <p166:spPr xmlns:p166="http://schemas.microsoft.com/office/powerpoint/2016/6/main">
                        <a:xfrm>
                          <a:off x="0" y="0"/>
                          <a:ext cx="81278" cy="45719"/>
                        </a:xfrm>
                        <a:prstGeom prst="rect">
                          <a:avLst/>
                        </a:prstGeom>
                        <a:ln w="3175">
                          <a:solidFill>
                            <a:prstClr val="ltGray"/>
                          </a:solidFill>
                        </a:ln>
                      </p166:spPr>
                    </pslz:zmPr>
                  </pslz:sldZmObj>
                </pslz:sldZm>
              </a:graphicData>
            </a:graphic>
          </p:graphicFrame>
        </mc:Choice>
        <mc:Fallback>
          <p:pic>
            <p:nvPicPr>
              <p:cNvPr id="3" name="Pré-visualização de Diapositivo 2">
                <a:hlinkClick r:id="rId7" action="ppaction://hlinksldjump"/>
                <a:extLst>
                  <a:ext uri="{FF2B5EF4-FFF2-40B4-BE49-F238E27FC236}">
                    <a16:creationId xmlns:a16="http://schemas.microsoft.com/office/drawing/2014/main" id="{ADD58880-2FC9-56B7-4E25-96967BDAEC76}"/>
                  </a:ext>
                </a:extLst>
              </p:cNvPr>
              <p:cNvPicPr>
                <a:picLocks noGrp="1" noRot="1" noChangeAspect="1" noMove="1" noResize="1" noEditPoints="1" noAdjustHandles="1" noChangeArrowheads="1" noChangeShapeType="1"/>
              </p:cNvPicPr>
              <p:nvPr/>
            </p:nvPicPr>
            <p:blipFill>
              <a:blip r:embed="rId6"/>
              <a:stretch>
                <a:fillRect/>
              </a:stretch>
            </p:blipFill>
            <p:spPr>
              <a:xfrm>
                <a:off x="5385998" y="3852137"/>
                <a:ext cx="81278" cy="45719"/>
              </a:xfrm>
              <a:prstGeom prst="rect">
                <a:avLst/>
              </a:prstGeom>
              <a:ln w="3175">
                <a:solidFill>
                  <a:prstClr val="ltGray"/>
                </a:solidFill>
              </a:ln>
            </p:spPr>
          </p:pic>
        </mc:Fallback>
      </mc:AlternateContent>
    </p:spTree>
    <p:extLst>
      <p:ext uri="{BB962C8B-B14F-4D97-AF65-F5344CB8AC3E}">
        <p14:creationId xmlns:p14="http://schemas.microsoft.com/office/powerpoint/2010/main" val="3537001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descr="What is Business Intelligence? The A to Z BI Glossary is here ! - Prince  Patni">
            <a:extLst>
              <a:ext uri="{FF2B5EF4-FFF2-40B4-BE49-F238E27FC236}">
                <a16:creationId xmlns:a16="http://schemas.microsoft.com/office/drawing/2014/main" id="{7401ADD0-3751-B541-C320-68BEED71711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371856" y="1276033"/>
            <a:ext cx="4038093" cy="2523808"/>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268;p36">
            <a:extLst>
              <a:ext uri="{FF2B5EF4-FFF2-40B4-BE49-F238E27FC236}">
                <a16:creationId xmlns:a16="http://schemas.microsoft.com/office/drawing/2014/main" id="{D166C83A-349E-CEBB-39A7-5A30494601BD}"/>
              </a:ext>
            </a:extLst>
          </p:cNvPr>
          <p:cNvSpPr txBox="1">
            <a:spLocks noGrp="1"/>
          </p:cNvSpPr>
          <p:nvPr>
            <p:ph type="title"/>
          </p:nvPr>
        </p:nvSpPr>
        <p:spPr>
          <a:xfrm>
            <a:off x="298415" y="217963"/>
            <a:ext cx="82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rgbClr val="115F8A"/>
                </a:solidFill>
                <a:latin typeface="Montserrat ExtraBold" panose="00000900000000000000" pitchFamily="2" charset="0"/>
              </a:rPr>
              <a:t>FERRAMENTAS DE BI</a:t>
            </a:r>
            <a:endParaRPr sz="3200" dirty="0">
              <a:solidFill>
                <a:srgbClr val="115F8A"/>
              </a:solidFill>
              <a:latin typeface="Montserrat ExtraBold" panose="00000900000000000000" pitchFamily="2" charset="0"/>
            </a:endParaRPr>
          </a:p>
        </p:txBody>
      </p:sp>
      <p:sp>
        <p:nvSpPr>
          <p:cNvPr id="7" name="Google Shape;2247;p36">
            <a:extLst>
              <a:ext uri="{FF2B5EF4-FFF2-40B4-BE49-F238E27FC236}">
                <a16:creationId xmlns:a16="http://schemas.microsoft.com/office/drawing/2014/main" id="{1BF92740-2D7B-AE1B-2DA3-F81A8EA3FAE6}"/>
              </a:ext>
            </a:extLst>
          </p:cNvPr>
          <p:cNvSpPr txBox="1"/>
          <p:nvPr/>
        </p:nvSpPr>
        <p:spPr>
          <a:xfrm>
            <a:off x="4572000" y="1069604"/>
            <a:ext cx="4038093" cy="3004291"/>
          </a:xfrm>
          <a:prstGeom prst="rect">
            <a:avLst/>
          </a:prstGeom>
          <a:noFill/>
          <a:ln>
            <a:noFill/>
          </a:ln>
        </p:spPr>
        <p:txBody>
          <a:bodyPr spcFirstLastPara="1" wrap="square" lIns="91425" tIns="91425" rIns="91425" bIns="91425" anchor="t" anchorCtr="0">
            <a:noAutofit/>
          </a:bodyPr>
          <a:lstStyle/>
          <a:p>
            <a:pPr marL="171450" lvl="0" indent="-171450" algn="just" rtl="0">
              <a:lnSpc>
                <a:spcPct val="150000"/>
              </a:lnSpc>
              <a:spcBef>
                <a:spcPts val="1200"/>
              </a:spcBef>
              <a:spcAft>
                <a:spcPts val="0"/>
              </a:spcAft>
              <a:buClr>
                <a:srgbClr val="D85211"/>
              </a:buClr>
              <a:buFont typeface="Wingdings" panose="05000000000000000000" pitchFamily="2" charset="2"/>
              <a:buChar char="ü"/>
            </a:pPr>
            <a:r>
              <a:rPr lang="en" dirty="0">
                <a:solidFill>
                  <a:srgbClr val="115F8A"/>
                </a:solidFill>
                <a:latin typeface="Roboto" panose="02000000000000000000" pitchFamily="2" charset="0"/>
                <a:ea typeface="Roboto" panose="02000000000000000000" pitchFamily="2" charset="0"/>
                <a:cs typeface="Roboto"/>
                <a:sym typeface="Roboto"/>
              </a:rPr>
              <a:t>Transformação de </a:t>
            </a:r>
            <a:r>
              <a:rPr lang="en" b="1" dirty="0">
                <a:solidFill>
                  <a:srgbClr val="115F8A"/>
                </a:solidFill>
                <a:latin typeface="Roboto" panose="02000000000000000000" pitchFamily="2" charset="0"/>
                <a:ea typeface="Roboto" panose="02000000000000000000" pitchFamily="2" charset="0"/>
                <a:cs typeface="Roboto"/>
                <a:sym typeface="Roboto"/>
              </a:rPr>
              <a:t>dados</a:t>
            </a:r>
            <a:r>
              <a:rPr lang="en" dirty="0">
                <a:solidFill>
                  <a:srgbClr val="115F8A"/>
                </a:solidFill>
                <a:latin typeface="Roboto" panose="02000000000000000000" pitchFamily="2" charset="0"/>
                <a:ea typeface="Roboto" panose="02000000000000000000" pitchFamily="2" charset="0"/>
                <a:cs typeface="Roboto"/>
                <a:sym typeface="Roboto"/>
              </a:rPr>
              <a:t> em </a:t>
            </a:r>
            <a:r>
              <a:rPr lang="en" b="1" dirty="0">
                <a:solidFill>
                  <a:srgbClr val="115F8A"/>
                </a:solidFill>
                <a:latin typeface="Roboto" panose="02000000000000000000" pitchFamily="2" charset="0"/>
                <a:ea typeface="Roboto" panose="02000000000000000000" pitchFamily="2" charset="0"/>
                <a:cs typeface="Roboto"/>
                <a:sym typeface="Roboto"/>
              </a:rPr>
              <a:t>análises</a:t>
            </a:r>
            <a:r>
              <a:rPr lang="en" dirty="0">
                <a:solidFill>
                  <a:srgbClr val="115F8A"/>
                </a:solidFill>
                <a:latin typeface="Roboto" panose="02000000000000000000" pitchFamily="2" charset="0"/>
                <a:ea typeface="Roboto" panose="02000000000000000000" pitchFamily="2" charset="0"/>
                <a:cs typeface="Roboto"/>
                <a:sym typeface="Roboto"/>
              </a:rPr>
              <a:t>, </a:t>
            </a:r>
            <a:r>
              <a:rPr lang="en" b="1" dirty="0">
                <a:solidFill>
                  <a:srgbClr val="115F8A"/>
                </a:solidFill>
                <a:latin typeface="Roboto" panose="02000000000000000000" pitchFamily="2" charset="0"/>
                <a:ea typeface="Roboto" panose="02000000000000000000" pitchFamily="2" charset="0"/>
                <a:cs typeface="Roboto"/>
                <a:sym typeface="Roboto"/>
              </a:rPr>
              <a:t>relatórios</a:t>
            </a:r>
            <a:r>
              <a:rPr lang="en" dirty="0">
                <a:solidFill>
                  <a:srgbClr val="115F8A"/>
                </a:solidFill>
                <a:latin typeface="Roboto" panose="02000000000000000000" pitchFamily="2" charset="0"/>
                <a:ea typeface="Roboto" panose="02000000000000000000" pitchFamily="2" charset="0"/>
                <a:cs typeface="Roboto"/>
                <a:sym typeface="Roboto"/>
              </a:rPr>
              <a:t>, </a:t>
            </a:r>
            <a:r>
              <a:rPr lang="en" b="1" dirty="0">
                <a:solidFill>
                  <a:srgbClr val="115F8A"/>
                </a:solidFill>
                <a:latin typeface="Roboto" panose="02000000000000000000" pitchFamily="2" charset="0"/>
                <a:ea typeface="Roboto" panose="02000000000000000000" pitchFamily="2" charset="0"/>
                <a:cs typeface="Roboto"/>
                <a:sym typeface="Roboto"/>
              </a:rPr>
              <a:t>gráficos</a:t>
            </a:r>
            <a:r>
              <a:rPr lang="en" dirty="0">
                <a:solidFill>
                  <a:srgbClr val="115F8A"/>
                </a:solidFill>
                <a:latin typeface="Roboto" panose="02000000000000000000" pitchFamily="2" charset="0"/>
                <a:ea typeface="Roboto" panose="02000000000000000000" pitchFamily="2" charset="0"/>
                <a:cs typeface="Roboto"/>
                <a:sym typeface="Roboto"/>
              </a:rPr>
              <a:t>, entre outros;</a:t>
            </a:r>
          </a:p>
          <a:p>
            <a:pPr marL="171450" lvl="0" indent="-171450" algn="just" rtl="0">
              <a:lnSpc>
                <a:spcPct val="150000"/>
              </a:lnSpc>
              <a:spcBef>
                <a:spcPts val="1200"/>
              </a:spcBef>
              <a:spcAft>
                <a:spcPts val="0"/>
              </a:spcAft>
              <a:buClr>
                <a:srgbClr val="D85211"/>
              </a:buClr>
              <a:buFont typeface="Wingdings" panose="05000000000000000000" pitchFamily="2" charset="2"/>
              <a:buChar char="ü"/>
            </a:pPr>
            <a:r>
              <a:rPr lang="en" dirty="0">
                <a:solidFill>
                  <a:srgbClr val="115F8A"/>
                </a:solidFill>
                <a:latin typeface="Roboto" panose="02000000000000000000" pitchFamily="2" charset="0"/>
                <a:ea typeface="Roboto" panose="02000000000000000000" pitchFamily="2" charset="0"/>
                <a:cs typeface="Roboto"/>
                <a:sym typeface="Roboto"/>
              </a:rPr>
              <a:t>Fornecimento de uma </a:t>
            </a:r>
            <a:r>
              <a:rPr lang="en" b="1" dirty="0">
                <a:solidFill>
                  <a:srgbClr val="115F8A"/>
                </a:solidFill>
                <a:latin typeface="Roboto" panose="02000000000000000000" pitchFamily="2" charset="0"/>
                <a:ea typeface="Roboto" panose="02000000000000000000" pitchFamily="2" charset="0"/>
                <a:cs typeface="Roboto"/>
                <a:sym typeface="Roboto"/>
              </a:rPr>
              <a:t>visão geral</a:t>
            </a:r>
            <a:r>
              <a:rPr lang="en" dirty="0">
                <a:solidFill>
                  <a:srgbClr val="115F8A"/>
                </a:solidFill>
                <a:latin typeface="Roboto" panose="02000000000000000000" pitchFamily="2" charset="0"/>
                <a:ea typeface="Roboto" panose="02000000000000000000" pitchFamily="2" charset="0"/>
                <a:cs typeface="Roboto"/>
                <a:sym typeface="Roboto"/>
              </a:rPr>
              <a:t> e detalhada do desempenho de um negócio, instituição ou serviço</a:t>
            </a:r>
          </a:p>
          <a:p>
            <a:pPr marL="171450" lvl="0" indent="-171450" algn="just" rtl="0">
              <a:lnSpc>
                <a:spcPct val="150000"/>
              </a:lnSpc>
              <a:spcBef>
                <a:spcPts val="1200"/>
              </a:spcBef>
              <a:spcAft>
                <a:spcPts val="0"/>
              </a:spcAft>
              <a:buClr>
                <a:srgbClr val="D85211"/>
              </a:buClr>
              <a:buFont typeface="Wingdings" panose="05000000000000000000" pitchFamily="2" charset="2"/>
              <a:buChar char="ü"/>
            </a:pPr>
            <a:r>
              <a:rPr lang="en" dirty="0">
                <a:solidFill>
                  <a:srgbClr val="115F8A"/>
                </a:solidFill>
                <a:latin typeface="Roboto" panose="02000000000000000000" pitchFamily="2" charset="0"/>
                <a:ea typeface="Roboto" panose="02000000000000000000" pitchFamily="2" charset="0"/>
                <a:cs typeface="Roboto"/>
                <a:sym typeface="Roboto"/>
              </a:rPr>
              <a:t>Construção de </a:t>
            </a:r>
            <a:r>
              <a:rPr lang="en" b="1" dirty="0">
                <a:solidFill>
                  <a:srgbClr val="115F8A"/>
                </a:solidFill>
                <a:latin typeface="Roboto" panose="02000000000000000000" pitchFamily="2" charset="0"/>
                <a:ea typeface="Roboto" panose="02000000000000000000" pitchFamily="2" charset="0"/>
                <a:cs typeface="Roboto"/>
                <a:sym typeface="Roboto"/>
              </a:rPr>
              <a:t>dashboards </a:t>
            </a:r>
          </a:p>
          <a:p>
            <a:pPr marL="0" lvl="0" indent="0" algn="ctr" rtl="0">
              <a:spcBef>
                <a:spcPts val="0"/>
              </a:spcBef>
              <a:spcAft>
                <a:spcPts val="0"/>
              </a:spcAft>
              <a:buNone/>
            </a:pPr>
            <a:endParaRPr sz="1200"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1871532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108" name="Google Shape;2268;p36">
            <a:extLst>
              <a:ext uri="{FF2B5EF4-FFF2-40B4-BE49-F238E27FC236}">
                <a16:creationId xmlns:a16="http://schemas.microsoft.com/office/drawing/2014/main" id="{8650BF7C-FB59-C841-9E36-9598B019A86B}"/>
              </a:ext>
            </a:extLst>
          </p:cNvPr>
          <p:cNvSpPr txBox="1">
            <a:spLocks noGrp="1"/>
          </p:cNvSpPr>
          <p:nvPr>
            <p:ph type="title"/>
          </p:nvPr>
        </p:nvSpPr>
        <p:spPr>
          <a:xfrm>
            <a:off x="298415" y="217963"/>
            <a:ext cx="82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rgbClr val="115F8A"/>
                </a:solidFill>
                <a:latin typeface="Montserrat ExtraBold" panose="00000900000000000000" pitchFamily="2" charset="0"/>
              </a:rPr>
              <a:t>CONSTRUÇÃO DA INTERFACE BI</a:t>
            </a:r>
            <a:endParaRPr sz="3200" dirty="0">
              <a:solidFill>
                <a:srgbClr val="115F8A"/>
              </a:solidFill>
              <a:latin typeface="Montserrat ExtraBold" panose="00000900000000000000" pitchFamily="2" charset="0"/>
            </a:endParaRPr>
          </a:p>
        </p:txBody>
      </p:sp>
      <p:grpSp>
        <p:nvGrpSpPr>
          <p:cNvPr id="69" name="Agrupar 68">
            <a:extLst>
              <a:ext uri="{FF2B5EF4-FFF2-40B4-BE49-F238E27FC236}">
                <a16:creationId xmlns:a16="http://schemas.microsoft.com/office/drawing/2014/main" id="{098B4D89-3E68-DB37-F244-901FB91BC2D0}"/>
              </a:ext>
            </a:extLst>
          </p:cNvPr>
          <p:cNvGrpSpPr/>
          <p:nvPr/>
        </p:nvGrpSpPr>
        <p:grpSpPr>
          <a:xfrm>
            <a:off x="920889" y="679642"/>
            <a:ext cx="7607126" cy="4245895"/>
            <a:chOff x="920889" y="790663"/>
            <a:chExt cx="7607126" cy="4245895"/>
          </a:xfrm>
        </p:grpSpPr>
        <p:grpSp>
          <p:nvGrpSpPr>
            <p:cNvPr id="68" name="Agrupar 67">
              <a:extLst>
                <a:ext uri="{FF2B5EF4-FFF2-40B4-BE49-F238E27FC236}">
                  <a16:creationId xmlns:a16="http://schemas.microsoft.com/office/drawing/2014/main" id="{62BCD9BF-B1E3-2F23-89AD-ACC36C95F1D9}"/>
                </a:ext>
              </a:extLst>
            </p:cNvPr>
            <p:cNvGrpSpPr/>
            <p:nvPr/>
          </p:nvGrpSpPr>
          <p:grpSpPr>
            <a:xfrm>
              <a:off x="920889" y="790663"/>
              <a:ext cx="7607126" cy="3660326"/>
              <a:chOff x="841704" y="1244525"/>
              <a:chExt cx="7607126" cy="3660326"/>
            </a:xfrm>
          </p:grpSpPr>
          <p:cxnSp>
            <p:nvCxnSpPr>
              <p:cNvPr id="93" name="Google Shape;2050;p32">
                <a:extLst>
                  <a:ext uri="{FF2B5EF4-FFF2-40B4-BE49-F238E27FC236}">
                    <a16:creationId xmlns:a16="http://schemas.microsoft.com/office/drawing/2014/main" id="{66BFD39B-50AA-544E-B08B-37C68287B74C}"/>
                  </a:ext>
                </a:extLst>
              </p:cNvPr>
              <p:cNvCxnSpPr>
                <a:cxnSpLocks/>
              </p:cNvCxnSpPr>
              <p:nvPr/>
            </p:nvCxnSpPr>
            <p:spPr>
              <a:xfrm rot="5400000" flipH="1" flipV="1">
                <a:off x="2238432" y="2712510"/>
                <a:ext cx="299347" cy="12700"/>
              </a:xfrm>
              <a:prstGeom prst="bentConnector3">
                <a:avLst>
                  <a:gd name="adj1" fmla="val -13085"/>
                </a:avLst>
              </a:prstGeom>
              <a:noFill/>
              <a:ln w="9525" cap="flat" cmpd="sng">
                <a:solidFill>
                  <a:schemeClr val="dk1"/>
                </a:solidFill>
                <a:prstDash val="solid"/>
                <a:round/>
                <a:headEnd type="none" w="med" len="med"/>
                <a:tailEnd type="none" w="med" len="med"/>
              </a:ln>
            </p:spPr>
          </p:cxnSp>
          <p:sp>
            <p:nvSpPr>
              <p:cNvPr id="2039" name="Google Shape;2039;p32"/>
              <p:cNvSpPr/>
              <p:nvPr/>
            </p:nvSpPr>
            <p:spPr>
              <a:xfrm>
                <a:off x="4373700" y="1244525"/>
                <a:ext cx="396600" cy="396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40" name="Google Shape;2040;p32"/>
              <p:cNvCxnSpPr>
                <a:cxnSpLocks/>
                <a:stCxn id="2039" idx="4"/>
              </p:cNvCxnSpPr>
              <p:nvPr/>
            </p:nvCxnSpPr>
            <p:spPr>
              <a:xfrm rot="16200000">
                <a:off x="4458279" y="4252951"/>
                <a:ext cx="728700" cy="575100"/>
              </a:xfrm>
              <a:prstGeom prst="bentConnector2">
                <a:avLst/>
              </a:prstGeom>
              <a:noFill/>
              <a:ln w="9525" cap="flat" cmpd="sng">
                <a:solidFill>
                  <a:schemeClr val="dk1"/>
                </a:solidFill>
                <a:prstDash val="solid"/>
                <a:round/>
                <a:headEnd type="oval" w="med" len="med"/>
                <a:tailEnd type="none" w="med" len="med"/>
              </a:ln>
            </p:spPr>
          </p:cxnSp>
          <p:cxnSp>
            <p:nvCxnSpPr>
              <p:cNvPr id="2042" name="Google Shape;2042;p32"/>
              <p:cNvCxnSpPr>
                <a:cxnSpLocks/>
                <a:endCxn id="2043" idx="3"/>
              </p:cNvCxnSpPr>
              <p:nvPr/>
            </p:nvCxnSpPr>
            <p:spPr>
              <a:xfrm rot="16200000" flipV="1">
                <a:off x="3880297" y="4255659"/>
                <a:ext cx="728799" cy="569584"/>
              </a:xfrm>
              <a:prstGeom prst="bentConnector2">
                <a:avLst/>
              </a:prstGeom>
              <a:noFill/>
              <a:ln w="9525" cap="flat" cmpd="sng">
                <a:solidFill>
                  <a:schemeClr val="dk1"/>
                </a:solidFill>
                <a:prstDash val="solid"/>
                <a:round/>
                <a:headEnd type="oval" w="med" len="med"/>
                <a:tailEnd type="none" w="med" len="med"/>
              </a:ln>
            </p:spPr>
          </p:cxnSp>
          <p:cxnSp>
            <p:nvCxnSpPr>
              <p:cNvPr id="2050" name="Google Shape;2050;p32"/>
              <p:cNvCxnSpPr>
                <a:cxnSpLocks/>
              </p:cNvCxnSpPr>
              <p:nvPr/>
            </p:nvCxnSpPr>
            <p:spPr>
              <a:xfrm rot="5400000" flipH="1" flipV="1">
                <a:off x="2251133" y="3701928"/>
                <a:ext cx="299347" cy="12700"/>
              </a:xfrm>
              <a:prstGeom prst="bentConnector3">
                <a:avLst>
                  <a:gd name="adj1" fmla="val -13085"/>
                </a:avLst>
              </a:prstGeom>
              <a:noFill/>
              <a:ln w="9525" cap="flat" cmpd="sng">
                <a:solidFill>
                  <a:schemeClr val="dk1"/>
                </a:solidFill>
                <a:prstDash val="solid"/>
                <a:round/>
                <a:headEnd type="none" w="med" len="med"/>
                <a:tailEnd type="none" w="med" len="med"/>
              </a:ln>
            </p:spPr>
          </p:cxnSp>
          <p:sp>
            <p:nvSpPr>
              <p:cNvPr id="2043" name="Google Shape;2043;p32"/>
              <p:cNvSpPr/>
              <p:nvPr/>
            </p:nvSpPr>
            <p:spPr>
              <a:xfrm>
                <a:off x="841704" y="3851601"/>
                <a:ext cx="3118200" cy="648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PowerBI</a:t>
                </a:r>
                <a:endParaRPr dirty="0"/>
              </a:p>
            </p:txBody>
          </p:sp>
          <p:sp>
            <p:nvSpPr>
              <p:cNvPr id="2051" name="Google Shape;2051;p32"/>
              <p:cNvSpPr/>
              <p:nvPr/>
            </p:nvSpPr>
            <p:spPr>
              <a:xfrm>
                <a:off x="1654457" y="1881959"/>
                <a:ext cx="1505400" cy="726300"/>
              </a:xfrm>
              <a:prstGeom prst="roundRect">
                <a:avLst>
                  <a:gd name="adj" fmla="val 23606"/>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sym typeface="Fira Sans Extra Condensed"/>
                  </a:rPr>
                  <a:t>PostgreSQL</a:t>
                </a:r>
                <a:endParaRPr dirty="0">
                  <a:solidFill>
                    <a:schemeClr val="lt1"/>
                  </a:solidFill>
                </a:endParaRPr>
              </a:p>
            </p:txBody>
          </p:sp>
          <p:pic>
            <p:nvPicPr>
              <p:cNvPr id="2023" name="Picture 2" descr="PostgreSQL: Bases de dados Open Source | OVHcloud">
                <a:extLst>
                  <a:ext uri="{FF2B5EF4-FFF2-40B4-BE49-F238E27FC236}">
                    <a16:creationId xmlns:a16="http://schemas.microsoft.com/office/drawing/2014/main" id="{ADA8D0CC-4BD3-78B6-62F1-C09A55DA6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70" y="1683659"/>
                <a:ext cx="1327331" cy="39660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0" name="Google Shape;2060;p32">
                <a:extLst>
                  <a:ext uri="{FF2B5EF4-FFF2-40B4-BE49-F238E27FC236}">
                    <a16:creationId xmlns:a16="http://schemas.microsoft.com/office/drawing/2014/main" id="{FA2944BD-ABD9-A09B-5947-42E4C95ABAA3}"/>
                  </a:ext>
                </a:extLst>
              </p:cNvPr>
              <p:cNvSpPr/>
              <p:nvPr/>
            </p:nvSpPr>
            <p:spPr>
              <a:xfrm>
                <a:off x="1654457" y="2889118"/>
                <a:ext cx="1505400" cy="648901"/>
              </a:xfrm>
              <a:prstGeom prst="roundRect">
                <a:avLst>
                  <a:gd name="adj" fmla="val 23606"/>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PT" sz="1200" b="1" dirty="0">
                    <a:solidFill>
                      <a:schemeClr val="lt1"/>
                    </a:solidFill>
                    <a:latin typeface="Roboto"/>
                    <a:ea typeface="Roboto"/>
                    <a:cs typeface="Roboto"/>
                    <a:sym typeface="Roboto"/>
                  </a:rPr>
                  <a:t>Data </a:t>
                </a:r>
                <a:r>
                  <a:rPr lang="pt-PT" sz="1200" b="1" dirty="0" err="1">
                    <a:solidFill>
                      <a:schemeClr val="lt1"/>
                    </a:solidFill>
                    <a:latin typeface="Roboto"/>
                    <a:ea typeface="Roboto"/>
                    <a:cs typeface="Roboto"/>
                    <a:sym typeface="Roboto"/>
                  </a:rPr>
                  <a:t>Warehouse</a:t>
                </a:r>
                <a:r>
                  <a:rPr lang="pt-PT" sz="1200" b="1" dirty="0">
                    <a:solidFill>
                      <a:schemeClr val="lt1"/>
                    </a:solidFill>
                    <a:latin typeface="Roboto"/>
                    <a:ea typeface="Roboto"/>
                    <a:cs typeface="Roboto"/>
                    <a:sym typeface="Roboto"/>
                  </a:rPr>
                  <a:t> informal</a:t>
                </a:r>
                <a:endParaRPr b="1" dirty="0">
                  <a:solidFill>
                    <a:schemeClr val="lt1"/>
                  </a:solidFill>
                </a:endParaRPr>
              </a:p>
            </p:txBody>
          </p:sp>
          <p:cxnSp>
            <p:nvCxnSpPr>
              <p:cNvPr id="89" name="Google Shape;2050;p32">
                <a:extLst>
                  <a:ext uri="{FF2B5EF4-FFF2-40B4-BE49-F238E27FC236}">
                    <a16:creationId xmlns:a16="http://schemas.microsoft.com/office/drawing/2014/main" id="{24FE19AC-93BF-5901-F81A-41ACB9B2CED8}"/>
                  </a:ext>
                </a:extLst>
              </p:cNvPr>
              <p:cNvCxnSpPr>
                <a:cxnSpLocks/>
                <a:stCxn id="87" idx="0"/>
                <a:endCxn id="90" idx="2"/>
              </p:cNvCxnSpPr>
              <p:nvPr/>
            </p:nvCxnSpPr>
            <p:spPr>
              <a:xfrm rot="16200000" flipV="1">
                <a:off x="6010083" y="3188129"/>
                <a:ext cx="1239136" cy="79396"/>
              </a:xfrm>
              <a:prstGeom prst="bentConnector3">
                <a:avLst>
                  <a:gd name="adj1" fmla="val -4935"/>
                </a:avLst>
              </a:prstGeom>
              <a:noFill/>
              <a:ln w="9525" cap="flat" cmpd="sng">
                <a:solidFill>
                  <a:schemeClr val="dk1"/>
                </a:solidFill>
                <a:prstDash val="solid"/>
                <a:round/>
                <a:headEnd type="none" w="med" len="med"/>
                <a:tailEnd type="none" w="med" len="med"/>
              </a:ln>
            </p:spPr>
          </p:cxnSp>
          <p:sp>
            <p:nvSpPr>
              <p:cNvPr id="87" name="Google Shape;2043;p32">
                <a:extLst>
                  <a:ext uri="{FF2B5EF4-FFF2-40B4-BE49-F238E27FC236}">
                    <a16:creationId xmlns:a16="http://schemas.microsoft.com/office/drawing/2014/main" id="{EE2C23E3-40C2-E485-3076-773481E51DF7}"/>
                  </a:ext>
                </a:extLst>
              </p:cNvPr>
              <p:cNvSpPr/>
              <p:nvPr/>
            </p:nvSpPr>
            <p:spPr>
              <a:xfrm>
                <a:off x="5110249" y="3847395"/>
                <a:ext cx="3118200" cy="648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sym typeface="Fira Sans Extra Condensed"/>
                  </a:rPr>
                  <a:t>Tableau</a:t>
                </a:r>
                <a:endParaRPr dirty="0"/>
              </a:p>
            </p:txBody>
          </p:sp>
          <p:sp>
            <p:nvSpPr>
              <p:cNvPr id="90" name="Google Shape;2051;p32">
                <a:extLst>
                  <a:ext uri="{FF2B5EF4-FFF2-40B4-BE49-F238E27FC236}">
                    <a16:creationId xmlns:a16="http://schemas.microsoft.com/office/drawing/2014/main" id="{7BED2222-52E5-C517-263C-BB036D20D359}"/>
                  </a:ext>
                </a:extLst>
              </p:cNvPr>
              <p:cNvSpPr/>
              <p:nvPr/>
            </p:nvSpPr>
            <p:spPr>
              <a:xfrm>
                <a:off x="5837253" y="1881959"/>
                <a:ext cx="1505400" cy="726300"/>
              </a:xfrm>
              <a:prstGeom prst="roundRect">
                <a:avLst>
                  <a:gd name="adj" fmla="val 23606"/>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sym typeface="Fira Sans Extra Condensed"/>
                  </a:rPr>
                  <a:t>MySQL</a:t>
                </a:r>
                <a:endParaRPr dirty="0">
                  <a:solidFill>
                    <a:schemeClr val="lt1"/>
                  </a:solidFill>
                </a:endParaRPr>
              </a:p>
            </p:txBody>
          </p:sp>
          <p:pic>
            <p:nvPicPr>
              <p:cNvPr id="110" name="Picture 2" descr="Tableau Desktop Fundamentals – 2 days – Out of Bounds Technology">
                <a:extLst>
                  <a:ext uri="{FF2B5EF4-FFF2-40B4-BE49-F238E27FC236}">
                    <a16:creationId xmlns:a16="http://schemas.microsoft.com/office/drawing/2014/main" id="{43C115C0-36FE-368A-5AE7-0AF70B61E5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8067" y="3605547"/>
                <a:ext cx="440763" cy="440763"/>
              </a:xfrm>
              <a:prstGeom prst="rect">
                <a:avLst/>
              </a:prstGeom>
              <a:noFill/>
              <a:ln>
                <a:solidFill>
                  <a:schemeClr val="tx2"/>
                </a:soli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9" name="Imagem 108">
                <a:extLst>
                  <a:ext uri="{FF2B5EF4-FFF2-40B4-BE49-F238E27FC236}">
                    <a16:creationId xmlns:a16="http://schemas.microsoft.com/office/drawing/2014/main" id="{DACDA6A4-8F71-DAAB-C9EF-6D9949F248B8}"/>
                  </a:ext>
                </a:extLst>
              </p:cNvPr>
              <p:cNvPicPr>
                <a:picLocks noChangeAspect="1"/>
              </p:cNvPicPr>
              <p:nvPr/>
            </p:nvPicPr>
            <p:blipFill rotWithShape="1">
              <a:blip r:embed="rId5"/>
              <a:srcRect l="19705" t="24041" r="17909" b="16049"/>
              <a:stretch/>
            </p:blipFill>
            <p:spPr>
              <a:xfrm>
                <a:off x="3662636" y="3605548"/>
                <a:ext cx="460690" cy="440763"/>
              </a:xfrm>
              <a:prstGeom prst="rect">
                <a:avLst/>
              </a:prstGeom>
              <a:effectLst>
                <a:outerShdw blurRad="50800" dist="38100" dir="5400000" algn="t" rotWithShape="0">
                  <a:prstClr val="black">
                    <a:alpha val="40000"/>
                  </a:prstClr>
                </a:outerShdw>
              </a:effectLst>
            </p:spPr>
          </p:pic>
          <p:pic>
            <p:nvPicPr>
              <p:cNvPr id="111" name="Picture 4" descr="mysql-logo-png-transparent ⋆ Altyra - Desenvolvimento de Software">
                <a:extLst>
                  <a:ext uri="{FF2B5EF4-FFF2-40B4-BE49-F238E27FC236}">
                    <a16:creationId xmlns:a16="http://schemas.microsoft.com/office/drawing/2014/main" id="{05230153-B831-7643-FF56-9733B8FBD28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939418" y="1549203"/>
                <a:ext cx="806470" cy="559162"/>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2" name="Google Shape;2060;p32">
                <a:extLst>
                  <a:ext uri="{FF2B5EF4-FFF2-40B4-BE49-F238E27FC236}">
                    <a16:creationId xmlns:a16="http://schemas.microsoft.com/office/drawing/2014/main" id="{2C738CB1-EE0C-65BF-EC66-5AE1DF5EAE00}"/>
                  </a:ext>
                </a:extLst>
              </p:cNvPr>
              <p:cNvSpPr/>
              <p:nvPr/>
            </p:nvSpPr>
            <p:spPr>
              <a:xfrm>
                <a:off x="5837253" y="2866905"/>
                <a:ext cx="1505400" cy="648901"/>
              </a:xfrm>
              <a:prstGeom prst="roundRect">
                <a:avLst>
                  <a:gd name="adj" fmla="val 23606"/>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PT" sz="1200" b="1" dirty="0">
                    <a:solidFill>
                      <a:schemeClr val="lt1"/>
                    </a:solidFill>
                    <a:latin typeface="Roboto"/>
                    <a:ea typeface="Roboto"/>
                    <a:cs typeface="Roboto"/>
                    <a:sym typeface="Roboto"/>
                  </a:rPr>
                  <a:t>Data </a:t>
                </a:r>
                <a:r>
                  <a:rPr lang="pt-PT" sz="1200" b="1" dirty="0" err="1">
                    <a:solidFill>
                      <a:schemeClr val="lt1"/>
                    </a:solidFill>
                    <a:latin typeface="Roboto"/>
                    <a:ea typeface="Roboto"/>
                    <a:cs typeface="Roboto"/>
                    <a:sym typeface="Roboto"/>
                  </a:rPr>
                  <a:t>Warehouse</a:t>
                </a:r>
                <a:r>
                  <a:rPr lang="pt-PT" sz="1200" b="1" dirty="0">
                    <a:solidFill>
                      <a:schemeClr val="lt1"/>
                    </a:solidFill>
                    <a:latin typeface="Roboto"/>
                    <a:ea typeface="Roboto"/>
                    <a:cs typeface="Roboto"/>
                    <a:sym typeface="Roboto"/>
                  </a:rPr>
                  <a:t> </a:t>
                </a:r>
                <a:endParaRPr b="1" dirty="0">
                  <a:solidFill>
                    <a:schemeClr val="lt1"/>
                  </a:solidFill>
                </a:endParaRPr>
              </a:p>
            </p:txBody>
          </p:sp>
        </p:grpSp>
        <p:sp>
          <p:nvSpPr>
            <p:cNvPr id="119" name="Google Shape;2051;p32">
              <a:extLst>
                <a:ext uri="{FF2B5EF4-FFF2-40B4-BE49-F238E27FC236}">
                  <a16:creationId xmlns:a16="http://schemas.microsoft.com/office/drawing/2014/main" id="{306EB891-F654-4870-9277-80F3D0DE12A9}"/>
                </a:ext>
              </a:extLst>
            </p:cNvPr>
            <p:cNvSpPr/>
            <p:nvPr/>
          </p:nvSpPr>
          <p:spPr>
            <a:xfrm>
              <a:off x="3624707" y="4463859"/>
              <a:ext cx="1967934" cy="572699"/>
            </a:xfrm>
            <a:prstGeom prst="roundRect">
              <a:avLst>
                <a:gd name="adj" fmla="val 23606"/>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sym typeface="Fira Sans Extra Condensed"/>
                </a:rPr>
                <a:t>Produto Final</a:t>
              </a:r>
              <a:endParaRPr dirty="0">
                <a:solidFill>
                  <a:schemeClr val="lt1"/>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grpSp>
        <p:nvGrpSpPr>
          <p:cNvPr id="261" name="Agrupar 260">
            <a:extLst>
              <a:ext uri="{FF2B5EF4-FFF2-40B4-BE49-F238E27FC236}">
                <a16:creationId xmlns:a16="http://schemas.microsoft.com/office/drawing/2014/main" id="{5681174A-148C-682D-EA88-DB7704EC9BFD}"/>
              </a:ext>
            </a:extLst>
          </p:cNvPr>
          <p:cNvGrpSpPr/>
          <p:nvPr/>
        </p:nvGrpSpPr>
        <p:grpSpPr>
          <a:xfrm>
            <a:off x="406515" y="3416607"/>
            <a:ext cx="1522219" cy="1137398"/>
            <a:chOff x="3770416" y="3405949"/>
            <a:chExt cx="1522219" cy="1137398"/>
          </a:xfrm>
        </p:grpSpPr>
        <p:grpSp>
          <p:nvGrpSpPr>
            <p:cNvPr id="262" name="Agrupar 261">
              <a:extLst>
                <a:ext uri="{FF2B5EF4-FFF2-40B4-BE49-F238E27FC236}">
                  <a16:creationId xmlns:a16="http://schemas.microsoft.com/office/drawing/2014/main" id="{612A512B-AE66-39E7-4B70-4D5C7E12DC07}"/>
                </a:ext>
              </a:extLst>
            </p:cNvPr>
            <p:cNvGrpSpPr/>
            <p:nvPr/>
          </p:nvGrpSpPr>
          <p:grpSpPr>
            <a:xfrm>
              <a:off x="3770416" y="3405949"/>
              <a:ext cx="1522219" cy="1137398"/>
              <a:chOff x="3770416" y="3405949"/>
              <a:chExt cx="1522219" cy="1137398"/>
            </a:xfrm>
          </p:grpSpPr>
          <p:sp>
            <p:nvSpPr>
              <p:cNvPr id="264" name="Google Shape;2270;p36">
                <a:extLst>
                  <a:ext uri="{FF2B5EF4-FFF2-40B4-BE49-F238E27FC236}">
                    <a16:creationId xmlns:a16="http://schemas.microsoft.com/office/drawing/2014/main" id="{8B93E2B2-9016-0609-70DA-29B700695D0F}"/>
                  </a:ext>
                </a:extLst>
              </p:cNvPr>
              <p:cNvSpPr/>
              <p:nvPr/>
            </p:nvSpPr>
            <p:spPr>
              <a:xfrm>
                <a:off x="3991750" y="4490401"/>
                <a:ext cx="1138608" cy="52946"/>
              </a:xfrm>
              <a:custGeom>
                <a:avLst/>
                <a:gdLst/>
                <a:ahLst/>
                <a:cxnLst/>
                <a:rect l="l" t="t" r="r" b="b"/>
                <a:pathLst>
                  <a:path w="20860" h="1105" extrusionOk="0">
                    <a:moveTo>
                      <a:pt x="10430" y="1"/>
                    </a:moveTo>
                    <a:cubicBezTo>
                      <a:pt x="4669" y="1"/>
                      <a:pt x="0" y="249"/>
                      <a:pt x="0" y="553"/>
                    </a:cubicBezTo>
                    <a:cubicBezTo>
                      <a:pt x="0" y="857"/>
                      <a:pt x="4669" y="1105"/>
                      <a:pt x="10430" y="1105"/>
                    </a:cubicBezTo>
                    <a:cubicBezTo>
                      <a:pt x="16191" y="1105"/>
                      <a:pt x="20859" y="857"/>
                      <a:pt x="20859" y="553"/>
                    </a:cubicBezTo>
                    <a:cubicBezTo>
                      <a:pt x="20859" y="249"/>
                      <a:pt x="16191" y="1"/>
                      <a:pt x="10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271;p36">
                <a:extLst>
                  <a:ext uri="{FF2B5EF4-FFF2-40B4-BE49-F238E27FC236}">
                    <a16:creationId xmlns:a16="http://schemas.microsoft.com/office/drawing/2014/main" id="{78237CE9-9562-3374-C478-E5325189609A}"/>
                  </a:ext>
                </a:extLst>
              </p:cNvPr>
              <p:cNvSpPr/>
              <p:nvPr/>
            </p:nvSpPr>
            <p:spPr>
              <a:xfrm>
                <a:off x="4359695" y="4294814"/>
                <a:ext cx="343984" cy="171919"/>
              </a:xfrm>
              <a:custGeom>
                <a:avLst/>
                <a:gdLst/>
                <a:ahLst/>
                <a:cxnLst/>
                <a:rect l="l" t="t" r="r" b="b"/>
                <a:pathLst>
                  <a:path w="6302" h="3588" extrusionOk="0">
                    <a:moveTo>
                      <a:pt x="456" y="0"/>
                    </a:moveTo>
                    <a:lnTo>
                      <a:pt x="254" y="2726"/>
                    </a:lnTo>
                    <a:cubicBezTo>
                      <a:pt x="231" y="3030"/>
                      <a:pt x="141" y="3323"/>
                      <a:pt x="0" y="3587"/>
                    </a:cubicBezTo>
                    <a:lnTo>
                      <a:pt x="6302" y="3587"/>
                    </a:lnTo>
                    <a:cubicBezTo>
                      <a:pt x="6150" y="3317"/>
                      <a:pt x="6060" y="3019"/>
                      <a:pt x="6037" y="2709"/>
                    </a:cubicBezTo>
                    <a:lnTo>
                      <a:pt x="583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272;p36">
                <a:extLst>
                  <a:ext uri="{FF2B5EF4-FFF2-40B4-BE49-F238E27FC236}">
                    <a16:creationId xmlns:a16="http://schemas.microsoft.com/office/drawing/2014/main" id="{614312D8-D8D8-472E-C55E-C520F4EA1941}"/>
                  </a:ext>
                </a:extLst>
              </p:cNvPr>
              <p:cNvSpPr/>
              <p:nvPr/>
            </p:nvSpPr>
            <p:spPr>
              <a:xfrm>
                <a:off x="4286826" y="4466684"/>
                <a:ext cx="489722" cy="48059"/>
              </a:xfrm>
              <a:custGeom>
                <a:avLst/>
                <a:gdLst/>
                <a:ahLst/>
                <a:cxnLst/>
                <a:rect l="l" t="t" r="r" b="b"/>
                <a:pathLst>
                  <a:path w="8972" h="1003" extrusionOk="0">
                    <a:moveTo>
                      <a:pt x="203" y="0"/>
                    </a:moveTo>
                    <a:cubicBezTo>
                      <a:pt x="91" y="0"/>
                      <a:pt x="0" y="90"/>
                      <a:pt x="0" y="203"/>
                    </a:cubicBezTo>
                    <a:lnTo>
                      <a:pt x="0" y="800"/>
                    </a:lnTo>
                    <a:cubicBezTo>
                      <a:pt x="0" y="913"/>
                      <a:pt x="91" y="1003"/>
                      <a:pt x="203" y="1003"/>
                    </a:cubicBezTo>
                    <a:lnTo>
                      <a:pt x="8769" y="1003"/>
                    </a:lnTo>
                    <a:cubicBezTo>
                      <a:pt x="8881" y="1003"/>
                      <a:pt x="8971" y="913"/>
                      <a:pt x="8971" y="800"/>
                    </a:cubicBezTo>
                    <a:lnTo>
                      <a:pt x="8971" y="203"/>
                    </a:lnTo>
                    <a:cubicBezTo>
                      <a:pt x="8971" y="90"/>
                      <a:pt x="8881" y="0"/>
                      <a:pt x="8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273;p36">
                <a:extLst>
                  <a:ext uri="{FF2B5EF4-FFF2-40B4-BE49-F238E27FC236}">
                    <a16:creationId xmlns:a16="http://schemas.microsoft.com/office/drawing/2014/main" id="{85DE5C88-A3F1-0FA8-F911-A2DFA36505F3}"/>
                  </a:ext>
                </a:extLst>
              </p:cNvPr>
              <p:cNvSpPr/>
              <p:nvPr/>
            </p:nvSpPr>
            <p:spPr>
              <a:xfrm>
                <a:off x="3770416" y="4202243"/>
                <a:ext cx="1521291" cy="124962"/>
              </a:xfrm>
              <a:custGeom>
                <a:avLst/>
                <a:gdLst/>
                <a:ahLst/>
                <a:cxnLst/>
                <a:rect l="l" t="t" r="r" b="b"/>
                <a:pathLst>
                  <a:path w="27871" h="2608" extrusionOk="0">
                    <a:moveTo>
                      <a:pt x="0" y="0"/>
                    </a:moveTo>
                    <a:lnTo>
                      <a:pt x="0" y="1729"/>
                    </a:lnTo>
                    <a:cubicBezTo>
                      <a:pt x="0" y="2214"/>
                      <a:pt x="395" y="2608"/>
                      <a:pt x="879" y="2608"/>
                    </a:cubicBezTo>
                    <a:lnTo>
                      <a:pt x="26998" y="2608"/>
                    </a:lnTo>
                    <a:cubicBezTo>
                      <a:pt x="27482" y="2608"/>
                      <a:pt x="27871" y="2214"/>
                      <a:pt x="27871" y="1729"/>
                    </a:cubicBezTo>
                    <a:lnTo>
                      <a:pt x="2787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274;p36">
                <a:extLst>
                  <a:ext uri="{FF2B5EF4-FFF2-40B4-BE49-F238E27FC236}">
                    <a16:creationId xmlns:a16="http://schemas.microsoft.com/office/drawing/2014/main" id="{0C5953D4-5308-F0E9-C027-A9964A20719A}"/>
                  </a:ext>
                </a:extLst>
              </p:cNvPr>
              <p:cNvSpPr/>
              <p:nvPr/>
            </p:nvSpPr>
            <p:spPr>
              <a:xfrm>
                <a:off x="3771344" y="3405949"/>
                <a:ext cx="1521291" cy="795243"/>
              </a:xfrm>
              <a:custGeom>
                <a:avLst/>
                <a:gdLst/>
                <a:ahLst/>
                <a:cxnLst/>
                <a:rect l="l" t="t" r="r" b="b"/>
                <a:pathLst>
                  <a:path w="27871" h="16597" extrusionOk="0">
                    <a:moveTo>
                      <a:pt x="873" y="1"/>
                    </a:moveTo>
                    <a:cubicBezTo>
                      <a:pt x="389" y="1"/>
                      <a:pt x="0" y="395"/>
                      <a:pt x="0" y="879"/>
                    </a:cubicBezTo>
                    <a:lnTo>
                      <a:pt x="0" y="16597"/>
                    </a:lnTo>
                    <a:lnTo>
                      <a:pt x="27871" y="16597"/>
                    </a:lnTo>
                    <a:lnTo>
                      <a:pt x="27871" y="879"/>
                    </a:lnTo>
                    <a:cubicBezTo>
                      <a:pt x="27871" y="395"/>
                      <a:pt x="27477" y="1"/>
                      <a:pt x="2699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63" name="Imagem 262">
              <a:hlinkClick r:id="rId3"/>
              <a:extLst>
                <a:ext uri="{FF2B5EF4-FFF2-40B4-BE49-F238E27FC236}">
                  <a16:creationId xmlns:a16="http://schemas.microsoft.com/office/drawing/2014/main" id="{7EB4B25F-F310-0462-FE43-F42639EC7050}"/>
                </a:ext>
              </a:extLst>
            </p:cNvPr>
            <p:cNvPicPr>
              <a:picLocks noChangeAspect="1"/>
            </p:cNvPicPr>
            <p:nvPr/>
          </p:nvPicPr>
          <p:blipFill>
            <a:blip r:embed="rId4"/>
            <a:stretch>
              <a:fillRect/>
            </a:stretch>
          </p:blipFill>
          <p:spPr>
            <a:xfrm>
              <a:off x="3896347" y="3490585"/>
              <a:ext cx="1284811" cy="625969"/>
            </a:xfrm>
            <a:prstGeom prst="rect">
              <a:avLst/>
            </a:prstGeom>
          </p:spPr>
        </p:pic>
      </p:grpSp>
      <p:sp>
        <p:nvSpPr>
          <p:cNvPr id="2268" name="Google Shape;2268;p36"/>
          <p:cNvSpPr txBox="1">
            <a:spLocks noGrp="1"/>
          </p:cNvSpPr>
          <p:nvPr>
            <p:ph type="title"/>
          </p:nvPr>
        </p:nvSpPr>
        <p:spPr>
          <a:xfrm>
            <a:off x="298415" y="217963"/>
            <a:ext cx="82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rgbClr val="115F8A"/>
                </a:solidFill>
                <a:latin typeface="Montserrat ExtraBold" panose="00000900000000000000" pitchFamily="2" charset="0"/>
              </a:rPr>
              <a:t>PIPELINE DO PROJETO</a:t>
            </a:r>
            <a:endParaRPr sz="3200" dirty="0">
              <a:solidFill>
                <a:srgbClr val="115F8A"/>
              </a:solidFill>
              <a:latin typeface="Montserrat ExtraBold" panose="00000900000000000000" pitchFamily="2" charset="0"/>
            </a:endParaRPr>
          </a:p>
        </p:txBody>
      </p:sp>
      <p:sp>
        <p:nvSpPr>
          <p:cNvPr id="259" name="Google Shape;2798;p42">
            <a:extLst>
              <a:ext uri="{FF2B5EF4-FFF2-40B4-BE49-F238E27FC236}">
                <a16:creationId xmlns:a16="http://schemas.microsoft.com/office/drawing/2014/main" id="{CC607466-B62D-9B5A-E481-7977CA20F8F9}"/>
              </a:ext>
            </a:extLst>
          </p:cNvPr>
          <p:cNvSpPr/>
          <p:nvPr/>
        </p:nvSpPr>
        <p:spPr>
          <a:xfrm>
            <a:off x="410343" y="2207828"/>
            <a:ext cx="8229600" cy="451397"/>
          </a:xfrm>
          <a:prstGeom prst="rightArrow">
            <a:avLst>
              <a:gd name="adj1" fmla="val 100000"/>
              <a:gd name="adj2" fmla="val 31248"/>
            </a:avLst>
          </a:prstGeom>
          <a:solidFill>
            <a:srgbClr val="5CC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7" name="Google Shape;2237;p36"/>
          <p:cNvGrpSpPr/>
          <p:nvPr/>
        </p:nvGrpSpPr>
        <p:grpSpPr>
          <a:xfrm>
            <a:off x="258511" y="1229350"/>
            <a:ext cx="1315200" cy="1473310"/>
            <a:chOff x="310550" y="1667965"/>
            <a:chExt cx="1315200" cy="1473310"/>
          </a:xfrm>
        </p:grpSpPr>
        <p:sp>
          <p:nvSpPr>
            <p:cNvPr id="2241" name="Google Shape;2241;p36"/>
            <p:cNvSpPr txBox="1"/>
            <p:nvPr/>
          </p:nvSpPr>
          <p:spPr>
            <a:xfrm>
              <a:off x="340881" y="2192636"/>
              <a:ext cx="1254538"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OpenEHR</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2242" name="Google Shape;2242;p36"/>
            <p:cNvSpPr txBox="1"/>
            <p:nvPr/>
          </p:nvSpPr>
          <p:spPr>
            <a:xfrm>
              <a:off x="310550" y="1667965"/>
              <a:ext cx="1315200" cy="4667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Modelação do Template</a:t>
              </a:r>
              <a:endParaRPr sz="1200" dirty="0">
                <a:latin typeface="Roboto"/>
                <a:ea typeface="Roboto"/>
                <a:cs typeface="Roboto"/>
                <a:sym typeface="Roboto"/>
              </a:endParaRPr>
            </a:p>
          </p:txBody>
        </p:sp>
        <p:sp>
          <p:nvSpPr>
            <p:cNvPr id="2240" name="Google Shape;2240;p36"/>
            <p:cNvSpPr/>
            <p:nvPr/>
          </p:nvSpPr>
          <p:spPr>
            <a:xfrm>
              <a:off x="682788"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a:t>
              </a:r>
              <a:endParaRPr>
                <a:solidFill>
                  <a:schemeClr val="lt1"/>
                </a:solidFill>
              </a:endParaRPr>
            </a:p>
          </p:txBody>
        </p:sp>
      </p:grpSp>
      <p:grpSp>
        <p:nvGrpSpPr>
          <p:cNvPr id="2243" name="Google Shape;2243;p36"/>
          <p:cNvGrpSpPr/>
          <p:nvPr/>
        </p:nvGrpSpPr>
        <p:grpSpPr>
          <a:xfrm>
            <a:off x="1552980" y="1056216"/>
            <a:ext cx="1619125" cy="1646444"/>
            <a:chOff x="1605932" y="1494831"/>
            <a:chExt cx="1619125" cy="1646444"/>
          </a:xfrm>
        </p:grpSpPr>
        <p:sp>
          <p:nvSpPr>
            <p:cNvPr id="2245" name="Google Shape;2245;p36"/>
            <p:cNvSpPr/>
            <p:nvPr/>
          </p:nvSpPr>
          <p:spPr>
            <a:xfrm>
              <a:off x="2123875"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2</a:t>
              </a:r>
              <a:endParaRPr>
                <a:solidFill>
                  <a:schemeClr val="lt1"/>
                </a:solidFill>
              </a:endParaRPr>
            </a:p>
          </p:txBody>
        </p:sp>
        <p:sp>
          <p:nvSpPr>
            <p:cNvPr id="2246" name="Google Shape;2246;p36"/>
            <p:cNvSpPr txBox="1"/>
            <p:nvPr/>
          </p:nvSpPr>
          <p:spPr>
            <a:xfrm>
              <a:off x="1752638" y="2187650"/>
              <a:ext cx="1313374" cy="348600"/>
            </a:xfrm>
            <a:prstGeom prst="rect">
              <a:avLst/>
            </a:prstGeom>
            <a:noFill/>
            <a:ln>
              <a:noFill/>
            </a:ln>
          </p:spPr>
          <p:txBody>
            <a:bodyPr spcFirstLastPara="1" wrap="square" lIns="91425" tIns="91425" rIns="91425" bIns="91425" anchor="ctr" anchorCtr="0">
              <a:noAutofit/>
            </a:bodyPr>
            <a:lstStyle/>
            <a:p>
              <a:pPr algn="ctr">
                <a:buClr>
                  <a:schemeClr val="dk1"/>
                </a:buClr>
                <a:buSzPts val="1100"/>
              </a:pPr>
              <a:r>
                <a:rPr lang="en" sz="1600" b="1" dirty="0">
                  <a:solidFill>
                    <a:srgbClr val="434343"/>
                  </a:solidFill>
                  <a:latin typeface="Montserrat ExtraBold" panose="00000900000000000000" pitchFamily="2" charset="0"/>
                  <a:sym typeface="Fira Sans Extra Condensed"/>
                </a:rPr>
                <a:t>MongoDB</a:t>
              </a:r>
              <a:endParaRPr sz="1600" b="1" dirty="0">
                <a:solidFill>
                  <a:srgbClr val="434343"/>
                </a:solidFill>
                <a:latin typeface="Montserrat ExtraBold" panose="00000900000000000000" pitchFamily="2" charset="0"/>
                <a:sym typeface="Fira Sans Extra Condensed"/>
              </a:endParaRPr>
            </a:p>
          </p:txBody>
        </p:sp>
        <p:sp>
          <p:nvSpPr>
            <p:cNvPr id="2247" name="Google Shape;2247;p36"/>
            <p:cNvSpPr txBox="1"/>
            <p:nvPr/>
          </p:nvSpPr>
          <p:spPr>
            <a:xfrm>
              <a:off x="1605932" y="1494831"/>
              <a:ext cx="1619125" cy="68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Mapeamento dos dados com os campos do template</a:t>
              </a:r>
              <a:endParaRPr sz="1200" dirty="0">
                <a:solidFill>
                  <a:srgbClr val="000000"/>
                </a:solidFill>
                <a:latin typeface="Roboto"/>
                <a:ea typeface="Roboto"/>
                <a:cs typeface="Roboto"/>
                <a:sym typeface="Roboto"/>
              </a:endParaRPr>
            </a:p>
          </p:txBody>
        </p:sp>
      </p:grpSp>
      <p:grpSp>
        <p:nvGrpSpPr>
          <p:cNvPr id="2248" name="Google Shape;2248;p36"/>
          <p:cNvGrpSpPr/>
          <p:nvPr/>
        </p:nvGrpSpPr>
        <p:grpSpPr>
          <a:xfrm>
            <a:off x="3136769" y="1229350"/>
            <a:ext cx="1321874" cy="1473310"/>
            <a:chOff x="3188808" y="1667965"/>
            <a:chExt cx="1321874" cy="1473310"/>
          </a:xfrm>
        </p:grpSpPr>
        <p:sp>
          <p:nvSpPr>
            <p:cNvPr id="2250" name="Google Shape;2250;p36"/>
            <p:cNvSpPr/>
            <p:nvPr/>
          </p:nvSpPr>
          <p:spPr>
            <a:xfrm>
              <a:off x="3565050"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3</a:t>
              </a:r>
              <a:endParaRPr>
                <a:solidFill>
                  <a:schemeClr val="lt1"/>
                </a:solidFill>
              </a:endParaRPr>
            </a:p>
          </p:txBody>
        </p:sp>
        <p:sp>
          <p:nvSpPr>
            <p:cNvPr id="2251" name="Google Shape;2251;p36"/>
            <p:cNvSpPr txBox="1"/>
            <p:nvPr/>
          </p:nvSpPr>
          <p:spPr>
            <a:xfrm>
              <a:off x="3188808" y="2187650"/>
              <a:ext cx="1316113" cy="348600"/>
            </a:xfrm>
            <a:prstGeom prst="rect">
              <a:avLst/>
            </a:prstGeom>
            <a:noFill/>
            <a:ln>
              <a:noFill/>
            </a:ln>
          </p:spPr>
          <p:txBody>
            <a:bodyPr spcFirstLastPara="1" wrap="square" lIns="91425" tIns="91425" rIns="91425" bIns="91425" anchor="ctr" anchorCtr="0">
              <a:noAutofit/>
            </a:bodyPr>
            <a:lstStyle/>
            <a:p>
              <a:pPr marL="0" lvl="0" indent="0" algn="ctr">
                <a:buClr>
                  <a:schemeClr val="dk1"/>
                </a:buClr>
                <a:buSzPts val="1100"/>
                <a:buFont typeface="Arial"/>
                <a:buNone/>
              </a:pPr>
              <a:r>
                <a:rPr lang="en" sz="1600" b="1" dirty="0">
                  <a:solidFill>
                    <a:srgbClr val="434343"/>
                  </a:solidFill>
                  <a:latin typeface="Montserrat ExtraBold" panose="00000900000000000000" pitchFamily="2" charset="0"/>
                  <a:sym typeface="Fira Sans Extra Condensed"/>
                </a:rPr>
                <a:t>MongoDB</a:t>
              </a:r>
              <a:endParaRPr sz="1600" b="1" dirty="0">
                <a:solidFill>
                  <a:srgbClr val="434343"/>
                </a:solidFill>
                <a:latin typeface="Montserrat ExtraBold" panose="00000900000000000000" pitchFamily="2" charset="0"/>
                <a:sym typeface="Fira Sans Extra Condensed"/>
              </a:endParaRPr>
            </a:p>
          </p:txBody>
        </p:sp>
        <p:sp>
          <p:nvSpPr>
            <p:cNvPr id="2252" name="Google Shape;2252;p36"/>
            <p:cNvSpPr txBox="1"/>
            <p:nvPr/>
          </p:nvSpPr>
          <p:spPr>
            <a:xfrm>
              <a:off x="3195482" y="1667965"/>
              <a:ext cx="1315200" cy="51978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Povoamento da Base de dados</a:t>
              </a:r>
              <a:endParaRPr sz="1200" dirty="0">
                <a:latin typeface="Roboto"/>
                <a:ea typeface="Roboto"/>
                <a:cs typeface="Roboto"/>
                <a:sym typeface="Roboto"/>
              </a:endParaRPr>
            </a:p>
          </p:txBody>
        </p:sp>
      </p:grpSp>
      <p:grpSp>
        <p:nvGrpSpPr>
          <p:cNvPr id="2253" name="Google Shape;2253;p36"/>
          <p:cNvGrpSpPr/>
          <p:nvPr/>
        </p:nvGrpSpPr>
        <p:grpSpPr>
          <a:xfrm>
            <a:off x="4582949" y="1211709"/>
            <a:ext cx="1315200" cy="1491678"/>
            <a:chOff x="4634672" y="1649597"/>
            <a:chExt cx="1315200" cy="1491678"/>
          </a:xfrm>
        </p:grpSpPr>
        <p:sp>
          <p:nvSpPr>
            <p:cNvPr id="2255" name="Google Shape;2255;p36"/>
            <p:cNvSpPr/>
            <p:nvPr/>
          </p:nvSpPr>
          <p:spPr>
            <a:xfrm>
              <a:off x="5006225"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4</a:t>
              </a:r>
              <a:endParaRPr>
                <a:solidFill>
                  <a:schemeClr val="lt1"/>
                </a:solidFill>
              </a:endParaRPr>
            </a:p>
          </p:txBody>
        </p:sp>
        <p:sp>
          <p:nvSpPr>
            <p:cNvPr id="2256" name="Google Shape;2256;p36"/>
            <p:cNvSpPr txBox="1"/>
            <p:nvPr/>
          </p:nvSpPr>
          <p:spPr>
            <a:xfrm>
              <a:off x="4762787" y="2187650"/>
              <a:ext cx="1059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MySQL</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2257" name="Google Shape;2257;p36"/>
            <p:cNvSpPr txBox="1"/>
            <p:nvPr/>
          </p:nvSpPr>
          <p:spPr>
            <a:xfrm>
              <a:off x="4634672" y="1649597"/>
              <a:ext cx="1315200" cy="46878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Modelação do Data Warehouse</a:t>
              </a:r>
              <a:endParaRPr sz="1200" dirty="0">
                <a:latin typeface="Roboto"/>
                <a:ea typeface="Roboto"/>
                <a:cs typeface="Roboto"/>
                <a:sym typeface="Roboto"/>
              </a:endParaRPr>
            </a:p>
          </p:txBody>
        </p:sp>
      </p:grpSp>
      <p:grpSp>
        <p:nvGrpSpPr>
          <p:cNvPr id="2258" name="Google Shape;2258;p36"/>
          <p:cNvGrpSpPr/>
          <p:nvPr/>
        </p:nvGrpSpPr>
        <p:grpSpPr>
          <a:xfrm>
            <a:off x="6024124" y="1211709"/>
            <a:ext cx="1315200" cy="1490951"/>
            <a:chOff x="6076163" y="1650324"/>
            <a:chExt cx="1315200" cy="1490951"/>
          </a:xfrm>
        </p:grpSpPr>
        <p:sp>
          <p:nvSpPr>
            <p:cNvPr id="2260" name="Google Shape;2260;p36"/>
            <p:cNvSpPr/>
            <p:nvPr/>
          </p:nvSpPr>
          <p:spPr>
            <a:xfrm>
              <a:off x="6447400"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5</a:t>
              </a:r>
              <a:endParaRPr>
                <a:solidFill>
                  <a:schemeClr val="lt1"/>
                </a:solidFill>
              </a:endParaRPr>
            </a:p>
          </p:txBody>
        </p:sp>
        <p:sp>
          <p:nvSpPr>
            <p:cNvPr id="2262" name="Google Shape;2262;p36"/>
            <p:cNvSpPr txBox="1"/>
            <p:nvPr/>
          </p:nvSpPr>
          <p:spPr>
            <a:xfrm>
              <a:off x="6076163" y="1650324"/>
              <a:ext cx="1315200" cy="53742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Povoamento do Data Warehouse</a:t>
              </a:r>
              <a:endParaRPr sz="1200" dirty="0">
                <a:solidFill>
                  <a:srgbClr val="000000"/>
                </a:solidFill>
                <a:latin typeface="Roboto"/>
                <a:ea typeface="Roboto"/>
                <a:cs typeface="Roboto"/>
                <a:sym typeface="Roboto"/>
              </a:endParaRPr>
            </a:p>
          </p:txBody>
        </p:sp>
      </p:grpSp>
      <p:grpSp>
        <p:nvGrpSpPr>
          <p:cNvPr id="2263" name="Google Shape;2263;p36"/>
          <p:cNvGrpSpPr/>
          <p:nvPr/>
        </p:nvGrpSpPr>
        <p:grpSpPr>
          <a:xfrm>
            <a:off x="7248994" y="1406252"/>
            <a:ext cx="1747784" cy="1296408"/>
            <a:chOff x="7301033" y="1844867"/>
            <a:chExt cx="1747784" cy="1296408"/>
          </a:xfrm>
        </p:grpSpPr>
        <p:sp>
          <p:nvSpPr>
            <p:cNvPr id="2265" name="Google Shape;2265;p36"/>
            <p:cNvSpPr/>
            <p:nvPr/>
          </p:nvSpPr>
          <p:spPr>
            <a:xfrm>
              <a:off x="7888575"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6</a:t>
              </a:r>
              <a:endParaRPr>
                <a:solidFill>
                  <a:schemeClr val="lt1"/>
                </a:solidFill>
              </a:endParaRPr>
            </a:p>
          </p:txBody>
        </p:sp>
        <p:sp>
          <p:nvSpPr>
            <p:cNvPr id="2267" name="Google Shape;2267;p36"/>
            <p:cNvSpPr txBox="1"/>
            <p:nvPr/>
          </p:nvSpPr>
          <p:spPr>
            <a:xfrm>
              <a:off x="7301033" y="1844867"/>
              <a:ext cx="1747784" cy="68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Construção de Indicadores relativos ao UNHS</a:t>
              </a:r>
              <a:endParaRPr sz="1200" dirty="0">
                <a:latin typeface="Roboto"/>
                <a:ea typeface="Roboto"/>
                <a:cs typeface="Roboto"/>
                <a:sym typeface="Roboto"/>
              </a:endParaRPr>
            </a:p>
          </p:txBody>
        </p:sp>
      </p:grpSp>
      <p:sp>
        <p:nvSpPr>
          <p:cNvPr id="2239" name="Google Shape;2239;p36"/>
          <p:cNvSpPr/>
          <p:nvPr/>
        </p:nvSpPr>
        <p:spPr>
          <a:xfrm>
            <a:off x="4233611" y="3153010"/>
            <a:ext cx="572700" cy="5727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47" name="Google Shape;2269;p36">
            <a:extLst>
              <a:ext uri="{FF2B5EF4-FFF2-40B4-BE49-F238E27FC236}">
                <a16:creationId xmlns:a16="http://schemas.microsoft.com/office/drawing/2014/main" id="{9222EB36-965F-DC5F-9D6E-B6713DB03744}"/>
              </a:ext>
            </a:extLst>
          </p:cNvPr>
          <p:cNvGrpSpPr/>
          <p:nvPr/>
        </p:nvGrpSpPr>
        <p:grpSpPr>
          <a:xfrm>
            <a:off x="3768889" y="3397561"/>
            <a:ext cx="1522219" cy="1137398"/>
            <a:chOff x="3548997" y="2988875"/>
            <a:chExt cx="2046003" cy="1741531"/>
          </a:xfrm>
        </p:grpSpPr>
        <p:sp>
          <p:nvSpPr>
            <p:cNvPr id="148" name="Google Shape;2270;p36">
              <a:extLst>
                <a:ext uri="{FF2B5EF4-FFF2-40B4-BE49-F238E27FC236}">
                  <a16:creationId xmlns:a16="http://schemas.microsoft.com/office/drawing/2014/main" id="{1937530A-974B-DE80-A17C-8A0AC41CF1AC}"/>
                </a:ext>
              </a:extLst>
            </p:cNvPr>
            <p:cNvSpPr/>
            <p:nvPr/>
          </p:nvSpPr>
          <p:spPr>
            <a:xfrm>
              <a:off x="3846491" y="4649338"/>
              <a:ext cx="1530394" cy="81068"/>
            </a:xfrm>
            <a:custGeom>
              <a:avLst/>
              <a:gdLst/>
              <a:ahLst/>
              <a:cxnLst/>
              <a:rect l="l" t="t" r="r" b="b"/>
              <a:pathLst>
                <a:path w="20860" h="1105" extrusionOk="0">
                  <a:moveTo>
                    <a:pt x="10430" y="1"/>
                  </a:moveTo>
                  <a:cubicBezTo>
                    <a:pt x="4669" y="1"/>
                    <a:pt x="0" y="249"/>
                    <a:pt x="0" y="553"/>
                  </a:cubicBezTo>
                  <a:cubicBezTo>
                    <a:pt x="0" y="857"/>
                    <a:pt x="4669" y="1105"/>
                    <a:pt x="10430" y="1105"/>
                  </a:cubicBezTo>
                  <a:cubicBezTo>
                    <a:pt x="16191" y="1105"/>
                    <a:pt x="20859" y="857"/>
                    <a:pt x="20859" y="553"/>
                  </a:cubicBezTo>
                  <a:cubicBezTo>
                    <a:pt x="20859" y="249"/>
                    <a:pt x="16191" y="1"/>
                    <a:pt x="10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271;p36">
              <a:extLst>
                <a:ext uri="{FF2B5EF4-FFF2-40B4-BE49-F238E27FC236}">
                  <a16:creationId xmlns:a16="http://schemas.microsoft.com/office/drawing/2014/main" id="{60FCD2A3-4B1D-42FA-2A74-7E019FC6C52A}"/>
                </a:ext>
              </a:extLst>
            </p:cNvPr>
            <p:cNvSpPr/>
            <p:nvPr/>
          </p:nvSpPr>
          <p:spPr>
            <a:xfrm>
              <a:off x="4341042" y="4349864"/>
              <a:ext cx="462346" cy="263234"/>
            </a:xfrm>
            <a:custGeom>
              <a:avLst/>
              <a:gdLst/>
              <a:ahLst/>
              <a:cxnLst/>
              <a:rect l="l" t="t" r="r" b="b"/>
              <a:pathLst>
                <a:path w="6302" h="3588" extrusionOk="0">
                  <a:moveTo>
                    <a:pt x="456" y="0"/>
                  </a:moveTo>
                  <a:lnTo>
                    <a:pt x="254" y="2726"/>
                  </a:lnTo>
                  <a:cubicBezTo>
                    <a:pt x="231" y="3030"/>
                    <a:pt x="141" y="3323"/>
                    <a:pt x="0" y="3587"/>
                  </a:cubicBezTo>
                  <a:lnTo>
                    <a:pt x="6302" y="3587"/>
                  </a:lnTo>
                  <a:cubicBezTo>
                    <a:pt x="6150" y="3317"/>
                    <a:pt x="6060" y="3019"/>
                    <a:pt x="6037" y="2709"/>
                  </a:cubicBezTo>
                  <a:lnTo>
                    <a:pt x="583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272;p36">
              <a:extLst>
                <a:ext uri="{FF2B5EF4-FFF2-40B4-BE49-F238E27FC236}">
                  <a16:creationId xmlns:a16="http://schemas.microsoft.com/office/drawing/2014/main" id="{1E04EA6E-E8B6-80DD-5A14-F3FD5AE722C9}"/>
                </a:ext>
              </a:extLst>
            </p:cNvPr>
            <p:cNvSpPr/>
            <p:nvPr/>
          </p:nvSpPr>
          <p:spPr>
            <a:xfrm>
              <a:off x="4243100" y="4613023"/>
              <a:ext cx="658231" cy="73585"/>
            </a:xfrm>
            <a:custGeom>
              <a:avLst/>
              <a:gdLst/>
              <a:ahLst/>
              <a:cxnLst/>
              <a:rect l="l" t="t" r="r" b="b"/>
              <a:pathLst>
                <a:path w="8972" h="1003" extrusionOk="0">
                  <a:moveTo>
                    <a:pt x="203" y="0"/>
                  </a:moveTo>
                  <a:cubicBezTo>
                    <a:pt x="91" y="0"/>
                    <a:pt x="0" y="90"/>
                    <a:pt x="0" y="203"/>
                  </a:cubicBezTo>
                  <a:lnTo>
                    <a:pt x="0" y="800"/>
                  </a:lnTo>
                  <a:cubicBezTo>
                    <a:pt x="0" y="913"/>
                    <a:pt x="91" y="1003"/>
                    <a:pt x="203" y="1003"/>
                  </a:cubicBezTo>
                  <a:lnTo>
                    <a:pt x="8769" y="1003"/>
                  </a:lnTo>
                  <a:cubicBezTo>
                    <a:pt x="8881" y="1003"/>
                    <a:pt x="8971" y="913"/>
                    <a:pt x="8971" y="800"/>
                  </a:cubicBezTo>
                  <a:lnTo>
                    <a:pt x="8971" y="203"/>
                  </a:lnTo>
                  <a:cubicBezTo>
                    <a:pt x="8971" y="90"/>
                    <a:pt x="8881" y="0"/>
                    <a:pt x="8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273;p36">
              <a:extLst>
                <a:ext uri="{FF2B5EF4-FFF2-40B4-BE49-F238E27FC236}">
                  <a16:creationId xmlns:a16="http://schemas.microsoft.com/office/drawing/2014/main" id="{5CA31489-A3B4-1E62-C1F0-BFA2E19E6D36}"/>
                </a:ext>
              </a:extLst>
            </p:cNvPr>
            <p:cNvSpPr/>
            <p:nvPr/>
          </p:nvSpPr>
          <p:spPr>
            <a:xfrm>
              <a:off x="3548997" y="4208123"/>
              <a:ext cx="2044756" cy="191336"/>
            </a:xfrm>
            <a:custGeom>
              <a:avLst/>
              <a:gdLst/>
              <a:ahLst/>
              <a:cxnLst/>
              <a:rect l="l" t="t" r="r" b="b"/>
              <a:pathLst>
                <a:path w="27871" h="2608" extrusionOk="0">
                  <a:moveTo>
                    <a:pt x="0" y="0"/>
                  </a:moveTo>
                  <a:lnTo>
                    <a:pt x="0" y="1729"/>
                  </a:lnTo>
                  <a:cubicBezTo>
                    <a:pt x="0" y="2214"/>
                    <a:pt x="395" y="2608"/>
                    <a:pt x="879" y="2608"/>
                  </a:cubicBezTo>
                  <a:lnTo>
                    <a:pt x="26998" y="2608"/>
                  </a:lnTo>
                  <a:cubicBezTo>
                    <a:pt x="27482" y="2608"/>
                    <a:pt x="27871" y="2214"/>
                    <a:pt x="27871" y="1729"/>
                  </a:cubicBezTo>
                  <a:lnTo>
                    <a:pt x="2787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2274;p36">
              <a:extLst>
                <a:ext uri="{FF2B5EF4-FFF2-40B4-BE49-F238E27FC236}">
                  <a16:creationId xmlns:a16="http://schemas.microsoft.com/office/drawing/2014/main" id="{CE800E2D-40D3-7644-07DD-5AC988F191F0}"/>
                </a:ext>
              </a:extLst>
            </p:cNvPr>
            <p:cNvSpPr/>
            <p:nvPr/>
          </p:nvSpPr>
          <p:spPr>
            <a:xfrm>
              <a:off x="3550244" y="2988875"/>
              <a:ext cx="2044756" cy="1217639"/>
            </a:xfrm>
            <a:custGeom>
              <a:avLst/>
              <a:gdLst/>
              <a:ahLst/>
              <a:cxnLst/>
              <a:rect l="l" t="t" r="r" b="b"/>
              <a:pathLst>
                <a:path w="27871" h="16597" extrusionOk="0">
                  <a:moveTo>
                    <a:pt x="873" y="1"/>
                  </a:moveTo>
                  <a:cubicBezTo>
                    <a:pt x="389" y="1"/>
                    <a:pt x="0" y="395"/>
                    <a:pt x="0" y="879"/>
                  </a:cubicBezTo>
                  <a:lnTo>
                    <a:pt x="0" y="16597"/>
                  </a:lnTo>
                  <a:lnTo>
                    <a:pt x="27871" y="16597"/>
                  </a:lnTo>
                  <a:lnTo>
                    <a:pt x="27871" y="879"/>
                  </a:lnTo>
                  <a:cubicBezTo>
                    <a:pt x="27871" y="395"/>
                    <a:pt x="27477" y="1"/>
                    <a:pt x="2699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2275;p36">
              <a:extLst>
                <a:ext uri="{FF2B5EF4-FFF2-40B4-BE49-F238E27FC236}">
                  <a16:creationId xmlns:a16="http://schemas.microsoft.com/office/drawing/2014/main" id="{18F4C67F-1E46-4558-6D64-EFE1E3ABED17}"/>
                </a:ext>
              </a:extLst>
            </p:cNvPr>
            <p:cNvSpPr/>
            <p:nvPr/>
          </p:nvSpPr>
          <p:spPr>
            <a:xfrm>
              <a:off x="3634540" y="3069870"/>
              <a:ext cx="1868753" cy="1055722"/>
            </a:xfrm>
            <a:custGeom>
              <a:avLst/>
              <a:gdLst/>
              <a:ahLst/>
              <a:cxnLst/>
              <a:rect l="l" t="t" r="r" b="b"/>
              <a:pathLst>
                <a:path w="25472" h="14390" extrusionOk="0">
                  <a:moveTo>
                    <a:pt x="0" y="14389"/>
                  </a:moveTo>
                  <a:lnTo>
                    <a:pt x="25472" y="14389"/>
                  </a:lnTo>
                  <a:lnTo>
                    <a:pt x="25472"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276;p36">
              <a:extLst>
                <a:ext uri="{FF2B5EF4-FFF2-40B4-BE49-F238E27FC236}">
                  <a16:creationId xmlns:a16="http://schemas.microsoft.com/office/drawing/2014/main" id="{6EE02485-3EA6-1ED4-FB7E-56DAB2706E93}"/>
                </a:ext>
              </a:extLst>
            </p:cNvPr>
            <p:cNvSpPr/>
            <p:nvPr/>
          </p:nvSpPr>
          <p:spPr>
            <a:xfrm>
              <a:off x="4085660" y="3587531"/>
              <a:ext cx="320312" cy="495067"/>
            </a:xfrm>
            <a:custGeom>
              <a:avLst/>
              <a:gdLst/>
              <a:ahLst/>
              <a:cxnLst/>
              <a:rect l="l" t="t" r="r" b="b"/>
              <a:pathLst>
                <a:path w="4366" h="6748" extrusionOk="0">
                  <a:moveTo>
                    <a:pt x="1" y="1"/>
                  </a:moveTo>
                  <a:lnTo>
                    <a:pt x="1" y="6748"/>
                  </a:lnTo>
                  <a:lnTo>
                    <a:pt x="4365" y="6748"/>
                  </a:lnTo>
                  <a:lnTo>
                    <a:pt x="4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277;p36">
              <a:extLst>
                <a:ext uri="{FF2B5EF4-FFF2-40B4-BE49-F238E27FC236}">
                  <a16:creationId xmlns:a16="http://schemas.microsoft.com/office/drawing/2014/main" id="{E39AFDEA-FB25-28E8-C8AA-90363404FD03}"/>
                </a:ext>
              </a:extLst>
            </p:cNvPr>
            <p:cNvSpPr/>
            <p:nvPr/>
          </p:nvSpPr>
          <p:spPr>
            <a:xfrm>
              <a:off x="3720890" y="3116603"/>
              <a:ext cx="342541" cy="965997"/>
            </a:xfrm>
            <a:custGeom>
              <a:avLst/>
              <a:gdLst/>
              <a:ahLst/>
              <a:cxnLst/>
              <a:rect l="l" t="t" r="r" b="b"/>
              <a:pathLst>
                <a:path w="4669" h="13167" extrusionOk="0">
                  <a:moveTo>
                    <a:pt x="0" y="0"/>
                  </a:moveTo>
                  <a:lnTo>
                    <a:pt x="0" y="7845"/>
                  </a:lnTo>
                  <a:lnTo>
                    <a:pt x="0" y="8278"/>
                  </a:lnTo>
                  <a:lnTo>
                    <a:pt x="0" y="13167"/>
                  </a:lnTo>
                  <a:lnTo>
                    <a:pt x="4669" y="13167"/>
                  </a:lnTo>
                  <a:lnTo>
                    <a:pt x="4669" y="8278"/>
                  </a:lnTo>
                  <a:lnTo>
                    <a:pt x="4669" y="7845"/>
                  </a:lnTo>
                  <a:lnTo>
                    <a:pt x="46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278;p36">
              <a:extLst>
                <a:ext uri="{FF2B5EF4-FFF2-40B4-BE49-F238E27FC236}">
                  <a16:creationId xmlns:a16="http://schemas.microsoft.com/office/drawing/2014/main" id="{E833FCA3-B5A4-0A8B-D6D1-BBBFC8EA371F}"/>
                </a:ext>
              </a:extLst>
            </p:cNvPr>
            <p:cNvSpPr/>
            <p:nvPr/>
          </p:nvSpPr>
          <p:spPr>
            <a:xfrm>
              <a:off x="4085660" y="3115356"/>
              <a:ext cx="662779" cy="444152"/>
            </a:xfrm>
            <a:custGeom>
              <a:avLst/>
              <a:gdLst/>
              <a:ahLst/>
              <a:cxnLst/>
              <a:rect l="l" t="t" r="r" b="b"/>
              <a:pathLst>
                <a:path w="9034" h="6054" extrusionOk="0">
                  <a:moveTo>
                    <a:pt x="1" y="0"/>
                  </a:moveTo>
                  <a:lnTo>
                    <a:pt x="1" y="6054"/>
                  </a:lnTo>
                  <a:lnTo>
                    <a:pt x="9034" y="6054"/>
                  </a:lnTo>
                  <a:lnTo>
                    <a:pt x="90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2279;p36">
              <a:extLst>
                <a:ext uri="{FF2B5EF4-FFF2-40B4-BE49-F238E27FC236}">
                  <a16:creationId xmlns:a16="http://schemas.microsoft.com/office/drawing/2014/main" id="{ED4EB0DE-BF9E-CF4F-B181-4096E8710528}"/>
                </a:ext>
              </a:extLst>
            </p:cNvPr>
            <p:cNvSpPr/>
            <p:nvPr/>
          </p:nvSpPr>
          <p:spPr>
            <a:xfrm>
              <a:off x="4770299" y="3115356"/>
              <a:ext cx="320678" cy="444152"/>
            </a:xfrm>
            <a:custGeom>
              <a:avLst/>
              <a:gdLst/>
              <a:ahLst/>
              <a:cxnLst/>
              <a:rect l="l" t="t" r="r" b="b"/>
              <a:pathLst>
                <a:path w="4371" h="6054" extrusionOk="0">
                  <a:moveTo>
                    <a:pt x="0" y="0"/>
                  </a:moveTo>
                  <a:lnTo>
                    <a:pt x="0" y="6054"/>
                  </a:lnTo>
                  <a:lnTo>
                    <a:pt x="4370" y="6054"/>
                  </a:lnTo>
                  <a:lnTo>
                    <a:pt x="4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280;p36">
              <a:extLst>
                <a:ext uri="{FF2B5EF4-FFF2-40B4-BE49-F238E27FC236}">
                  <a16:creationId xmlns:a16="http://schemas.microsoft.com/office/drawing/2014/main" id="{DDE5D124-31A2-3C53-D7AF-B377869B3D34}"/>
                </a:ext>
              </a:extLst>
            </p:cNvPr>
            <p:cNvSpPr/>
            <p:nvPr/>
          </p:nvSpPr>
          <p:spPr>
            <a:xfrm>
              <a:off x="5112766" y="3115356"/>
              <a:ext cx="337626" cy="444152"/>
            </a:xfrm>
            <a:custGeom>
              <a:avLst/>
              <a:gdLst/>
              <a:ahLst/>
              <a:cxnLst/>
              <a:rect l="l" t="t" r="r" b="b"/>
              <a:pathLst>
                <a:path w="4602" h="6054" extrusionOk="0">
                  <a:moveTo>
                    <a:pt x="1" y="0"/>
                  </a:moveTo>
                  <a:lnTo>
                    <a:pt x="1" y="6054"/>
                  </a:lnTo>
                  <a:lnTo>
                    <a:pt x="4602" y="6054"/>
                  </a:lnTo>
                  <a:lnTo>
                    <a:pt x="4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281;p36">
              <a:extLst>
                <a:ext uri="{FF2B5EF4-FFF2-40B4-BE49-F238E27FC236}">
                  <a16:creationId xmlns:a16="http://schemas.microsoft.com/office/drawing/2014/main" id="{5C2473A7-328C-5226-556E-4056E1A06516}"/>
                </a:ext>
              </a:extLst>
            </p:cNvPr>
            <p:cNvSpPr/>
            <p:nvPr/>
          </p:nvSpPr>
          <p:spPr>
            <a:xfrm>
              <a:off x="4770299" y="3587531"/>
              <a:ext cx="680094" cy="495067"/>
            </a:xfrm>
            <a:custGeom>
              <a:avLst/>
              <a:gdLst/>
              <a:ahLst/>
              <a:cxnLst/>
              <a:rect l="l" t="t" r="r" b="b"/>
              <a:pathLst>
                <a:path w="9270" h="6748" extrusionOk="0">
                  <a:moveTo>
                    <a:pt x="0" y="1"/>
                  </a:moveTo>
                  <a:lnTo>
                    <a:pt x="0" y="6748"/>
                  </a:lnTo>
                  <a:lnTo>
                    <a:pt x="9270" y="6748"/>
                  </a:lnTo>
                  <a:lnTo>
                    <a:pt x="92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2282;p36">
              <a:extLst>
                <a:ext uri="{FF2B5EF4-FFF2-40B4-BE49-F238E27FC236}">
                  <a16:creationId xmlns:a16="http://schemas.microsoft.com/office/drawing/2014/main" id="{4F901A6B-AA25-827D-5E93-4F26126E5456}"/>
                </a:ext>
              </a:extLst>
            </p:cNvPr>
            <p:cNvSpPr/>
            <p:nvPr/>
          </p:nvSpPr>
          <p:spPr>
            <a:xfrm>
              <a:off x="4427759" y="3587531"/>
              <a:ext cx="320678" cy="495067"/>
            </a:xfrm>
            <a:custGeom>
              <a:avLst/>
              <a:gdLst/>
              <a:ahLst/>
              <a:cxnLst/>
              <a:rect l="l" t="t" r="r" b="b"/>
              <a:pathLst>
                <a:path w="4371" h="6748" extrusionOk="0">
                  <a:moveTo>
                    <a:pt x="1" y="1"/>
                  </a:moveTo>
                  <a:lnTo>
                    <a:pt x="1" y="6748"/>
                  </a:lnTo>
                  <a:lnTo>
                    <a:pt x="4371" y="6748"/>
                  </a:lnTo>
                  <a:lnTo>
                    <a:pt x="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283;p36">
              <a:extLst>
                <a:ext uri="{FF2B5EF4-FFF2-40B4-BE49-F238E27FC236}">
                  <a16:creationId xmlns:a16="http://schemas.microsoft.com/office/drawing/2014/main" id="{024D012D-2C11-CA20-D658-BB7F74E9D520}"/>
                </a:ext>
              </a:extLst>
            </p:cNvPr>
            <p:cNvSpPr/>
            <p:nvPr/>
          </p:nvSpPr>
          <p:spPr>
            <a:xfrm>
              <a:off x="3741506" y="3142207"/>
              <a:ext cx="52163" cy="5208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284;p36">
              <a:extLst>
                <a:ext uri="{FF2B5EF4-FFF2-40B4-BE49-F238E27FC236}">
                  <a16:creationId xmlns:a16="http://schemas.microsoft.com/office/drawing/2014/main" id="{23BEDD64-5CC5-E290-31D3-DE02CCF4724C}"/>
                </a:ext>
              </a:extLst>
            </p:cNvPr>
            <p:cNvSpPr/>
            <p:nvPr/>
          </p:nvSpPr>
          <p:spPr>
            <a:xfrm>
              <a:off x="3813403" y="3142207"/>
              <a:ext cx="228165" cy="20322"/>
            </a:xfrm>
            <a:custGeom>
              <a:avLst/>
              <a:gdLst/>
              <a:ahLst/>
              <a:cxnLst/>
              <a:rect l="l" t="t" r="r" b="b"/>
              <a:pathLst>
                <a:path w="3110" h="277" extrusionOk="0">
                  <a:moveTo>
                    <a:pt x="1" y="0"/>
                  </a:moveTo>
                  <a:lnTo>
                    <a:pt x="1" y="276"/>
                  </a:lnTo>
                  <a:lnTo>
                    <a:pt x="3109" y="276"/>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285;p36">
              <a:extLst>
                <a:ext uri="{FF2B5EF4-FFF2-40B4-BE49-F238E27FC236}">
                  <a16:creationId xmlns:a16="http://schemas.microsoft.com/office/drawing/2014/main" id="{9027D976-922D-3B95-8243-BED2F7BDDF0D}"/>
                </a:ext>
              </a:extLst>
            </p:cNvPr>
            <p:cNvSpPr/>
            <p:nvPr/>
          </p:nvSpPr>
          <p:spPr>
            <a:xfrm>
              <a:off x="3813403" y="3173974"/>
              <a:ext cx="143429" cy="20322"/>
            </a:xfrm>
            <a:custGeom>
              <a:avLst/>
              <a:gdLst/>
              <a:ahLst/>
              <a:cxnLst/>
              <a:rect l="l" t="t" r="r" b="b"/>
              <a:pathLst>
                <a:path w="1955" h="277" extrusionOk="0">
                  <a:moveTo>
                    <a:pt x="1" y="1"/>
                  </a:moveTo>
                  <a:lnTo>
                    <a:pt x="1" y="277"/>
                  </a:lnTo>
                  <a:lnTo>
                    <a:pt x="1955" y="277"/>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286;p36">
              <a:extLst>
                <a:ext uri="{FF2B5EF4-FFF2-40B4-BE49-F238E27FC236}">
                  <a16:creationId xmlns:a16="http://schemas.microsoft.com/office/drawing/2014/main" id="{37EF7850-9BF4-948D-1FC4-A641CC7833B1}"/>
                </a:ext>
              </a:extLst>
            </p:cNvPr>
            <p:cNvSpPr/>
            <p:nvPr/>
          </p:nvSpPr>
          <p:spPr>
            <a:xfrm>
              <a:off x="3741506" y="3374407"/>
              <a:ext cx="52163" cy="5208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287;p36">
              <a:extLst>
                <a:ext uri="{FF2B5EF4-FFF2-40B4-BE49-F238E27FC236}">
                  <a16:creationId xmlns:a16="http://schemas.microsoft.com/office/drawing/2014/main" id="{AB6E5EB2-52E8-51DC-DDE4-49E964C511D0}"/>
                </a:ext>
              </a:extLst>
            </p:cNvPr>
            <p:cNvSpPr/>
            <p:nvPr/>
          </p:nvSpPr>
          <p:spPr>
            <a:xfrm>
              <a:off x="3813403" y="3374407"/>
              <a:ext cx="228165" cy="20322"/>
            </a:xfrm>
            <a:custGeom>
              <a:avLst/>
              <a:gdLst/>
              <a:ahLst/>
              <a:cxnLst/>
              <a:rect l="l" t="t" r="r" b="b"/>
              <a:pathLst>
                <a:path w="3110" h="277" extrusionOk="0">
                  <a:moveTo>
                    <a:pt x="1" y="0"/>
                  </a:moveTo>
                  <a:lnTo>
                    <a:pt x="1" y="276"/>
                  </a:lnTo>
                  <a:lnTo>
                    <a:pt x="3109" y="276"/>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288;p36">
              <a:extLst>
                <a:ext uri="{FF2B5EF4-FFF2-40B4-BE49-F238E27FC236}">
                  <a16:creationId xmlns:a16="http://schemas.microsoft.com/office/drawing/2014/main" id="{C6A1F0DB-6525-9AA2-C770-7055F296421D}"/>
                </a:ext>
              </a:extLst>
            </p:cNvPr>
            <p:cNvSpPr/>
            <p:nvPr/>
          </p:nvSpPr>
          <p:spPr>
            <a:xfrm>
              <a:off x="3813403" y="3406173"/>
              <a:ext cx="143429" cy="20322"/>
            </a:xfrm>
            <a:custGeom>
              <a:avLst/>
              <a:gdLst/>
              <a:ahLst/>
              <a:cxnLst/>
              <a:rect l="l" t="t" r="r" b="b"/>
              <a:pathLst>
                <a:path w="1955" h="277" extrusionOk="0">
                  <a:moveTo>
                    <a:pt x="1" y="1"/>
                  </a:moveTo>
                  <a:lnTo>
                    <a:pt x="1" y="277"/>
                  </a:lnTo>
                  <a:lnTo>
                    <a:pt x="1955" y="277"/>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289;p36">
              <a:extLst>
                <a:ext uri="{FF2B5EF4-FFF2-40B4-BE49-F238E27FC236}">
                  <a16:creationId xmlns:a16="http://schemas.microsoft.com/office/drawing/2014/main" id="{F41A8E69-29ED-3930-FBF4-9729A78D80BE}"/>
                </a:ext>
              </a:extLst>
            </p:cNvPr>
            <p:cNvSpPr/>
            <p:nvPr/>
          </p:nvSpPr>
          <p:spPr>
            <a:xfrm>
              <a:off x="3741506" y="3606532"/>
              <a:ext cx="52163" cy="51722"/>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290;p36">
              <a:extLst>
                <a:ext uri="{FF2B5EF4-FFF2-40B4-BE49-F238E27FC236}">
                  <a16:creationId xmlns:a16="http://schemas.microsoft.com/office/drawing/2014/main" id="{C5A99246-C36B-87C9-209C-6041FECAE0CE}"/>
                </a:ext>
              </a:extLst>
            </p:cNvPr>
            <p:cNvSpPr/>
            <p:nvPr/>
          </p:nvSpPr>
          <p:spPr>
            <a:xfrm>
              <a:off x="3813403" y="3606532"/>
              <a:ext cx="228165" cy="19955"/>
            </a:xfrm>
            <a:custGeom>
              <a:avLst/>
              <a:gdLst/>
              <a:ahLst/>
              <a:cxnLst/>
              <a:rect l="l" t="t" r="r" b="b"/>
              <a:pathLst>
                <a:path w="3110" h="272" extrusionOk="0">
                  <a:moveTo>
                    <a:pt x="1" y="1"/>
                  </a:moveTo>
                  <a:lnTo>
                    <a:pt x="1" y="271"/>
                  </a:lnTo>
                  <a:lnTo>
                    <a:pt x="3109" y="271"/>
                  </a:lnTo>
                  <a:lnTo>
                    <a:pt x="31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291;p36">
              <a:extLst>
                <a:ext uri="{FF2B5EF4-FFF2-40B4-BE49-F238E27FC236}">
                  <a16:creationId xmlns:a16="http://schemas.microsoft.com/office/drawing/2014/main" id="{B5D6E2AF-1767-1B56-09BD-E566DA5D7C11}"/>
                </a:ext>
              </a:extLst>
            </p:cNvPr>
            <p:cNvSpPr/>
            <p:nvPr/>
          </p:nvSpPr>
          <p:spPr>
            <a:xfrm>
              <a:off x="3813403" y="3638373"/>
              <a:ext cx="143429" cy="19882"/>
            </a:xfrm>
            <a:custGeom>
              <a:avLst/>
              <a:gdLst/>
              <a:ahLst/>
              <a:cxnLst/>
              <a:rect l="l" t="t" r="r" b="b"/>
              <a:pathLst>
                <a:path w="1955" h="271" extrusionOk="0">
                  <a:moveTo>
                    <a:pt x="1" y="1"/>
                  </a:moveTo>
                  <a:lnTo>
                    <a:pt x="1" y="271"/>
                  </a:lnTo>
                  <a:lnTo>
                    <a:pt x="1955" y="271"/>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292;p36">
              <a:extLst>
                <a:ext uri="{FF2B5EF4-FFF2-40B4-BE49-F238E27FC236}">
                  <a16:creationId xmlns:a16="http://schemas.microsoft.com/office/drawing/2014/main" id="{93756A90-EB57-44B6-B426-D382D3503085}"/>
                </a:ext>
              </a:extLst>
            </p:cNvPr>
            <p:cNvSpPr/>
            <p:nvPr/>
          </p:nvSpPr>
          <p:spPr>
            <a:xfrm>
              <a:off x="3741506" y="3838732"/>
              <a:ext cx="52163" cy="51722"/>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293;p36">
              <a:extLst>
                <a:ext uri="{FF2B5EF4-FFF2-40B4-BE49-F238E27FC236}">
                  <a16:creationId xmlns:a16="http://schemas.microsoft.com/office/drawing/2014/main" id="{9FF7B759-F0E6-2EF0-4BD7-7A82450E5731}"/>
                </a:ext>
              </a:extLst>
            </p:cNvPr>
            <p:cNvSpPr/>
            <p:nvPr/>
          </p:nvSpPr>
          <p:spPr>
            <a:xfrm>
              <a:off x="3813403" y="3838732"/>
              <a:ext cx="228165" cy="19955"/>
            </a:xfrm>
            <a:custGeom>
              <a:avLst/>
              <a:gdLst/>
              <a:ahLst/>
              <a:cxnLst/>
              <a:rect l="l" t="t" r="r" b="b"/>
              <a:pathLst>
                <a:path w="3110" h="272" extrusionOk="0">
                  <a:moveTo>
                    <a:pt x="1" y="1"/>
                  </a:moveTo>
                  <a:lnTo>
                    <a:pt x="1" y="271"/>
                  </a:lnTo>
                  <a:lnTo>
                    <a:pt x="3109" y="271"/>
                  </a:lnTo>
                  <a:lnTo>
                    <a:pt x="31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294;p36">
              <a:extLst>
                <a:ext uri="{FF2B5EF4-FFF2-40B4-BE49-F238E27FC236}">
                  <a16:creationId xmlns:a16="http://schemas.microsoft.com/office/drawing/2014/main" id="{EEB67A81-AE60-E1F6-E79E-CC31A253C136}"/>
                </a:ext>
              </a:extLst>
            </p:cNvPr>
            <p:cNvSpPr/>
            <p:nvPr/>
          </p:nvSpPr>
          <p:spPr>
            <a:xfrm>
              <a:off x="3813403" y="3870572"/>
              <a:ext cx="143429" cy="19882"/>
            </a:xfrm>
            <a:custGeom>
              <a:avLst/>
              <a:gdLst/>
              <a:ahLst/>
              <a:cxnLst/>
              <a:rect l="l" t="t" r="r" b="b"/>
              <a:pathLst>
                <a:path w="1955" h="271" extrusionOk="0">
                  <a:moveTo>
                    <a:pt x="1" y="1"/>
                  </a:moveTo>
                  <a:lnTo>
                    <a:pt x="1" y="271"/>
                  </a:lnTo>
                  <a:lnTo>
                    <a:pt x="1955" y="271"/>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295;p36">
              <a:extLst>
                <a:ext uri="{FF2B5EF4-FFF2-40B4-BE49-F238E27FC236}">
                  <a16:creationId xmlns:a16="http://schemas.microsoft.com/office/drawing/2014/main" id="{96AE0B58-72C6-DA13-AA7C-F6E139A9ADA5}"/>
                </a:ext>
              </a:extLst>
            </p:cNvPr>
            <p:cNvSpPr/>
            <p:nvPr/>
          </p:nvSpPr>
          <p:spPr>
            <a:xfrm>
              <a:off x="4104294" y="3847022"/>
              <a:ext cx="51722" cy="51722"/>
            </a:xfrm>
            <a:custGeom>
              <a:avLst/>
              <a:gdLst/>
              <a:ahLst/>
              <a:cxnLst/>
              <a:rect l="l" t="t" r="r" b="b"/>
              <a:pathLst>
                <a:path w="705" h="705" extrusionOk="0">
                  <a:moveTo>
                    <a:pt x="0" y="1"/>
                  </a:moveTo>
                  <a:lnTo>
                    <a:pt x="0" y="704"/>
                  </a:lnTo>
                  <a:lnTo>
                    <a:pt x="704" y="704"/>
                  </a:lnTo>
                  <a:lnTo>
                    <a:pt x="7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296;p36">
              <a:extLst>
                <a:ext uri="{FF2B5EF4-FFF2-40B4-BE49-F238E27FC236}">
                  <a16:creationId xmlns:a16="http://schemas.microsoft.com/office/drawing/2014/main" id="{13B6E8D2-A093-9A8F-EBF4-01C212E2575F}"/>
                </a:ext>
              </a:extLst>
            </p:cNvPr>
            <p:cNvSpPr/>
            <p:nvPr/>
          </p:nvSpPr>
          <p:spPr>
            <a:xfrm>
              <a:off x="4171643" y="3847022"/>
              <a:ext cx="215326" cy="19882"/>
            </a:xfrm>
            <a:custGeom>
              <a:avLst/>
              <a:gdLst/>
              <a:ahLst/>
              <a:cxnLst/>
              <a:rect l="l" t="t" r="r" b="b"/>
              <a:pathLst>
                <a:path w="2935" h="271" extrusionOk="0">
                  <a:moveTo>
                    <a:pt x="0" y="1"/>
                  </a:moveTo>
                  <a:lnTo>
                    <a:pt x="0" y="271"/>
                  </a:lnTo>
                  <a:lnTo>
                    <a:pt x="2934" y="271"/>
                  </a:lnTo>
                  <a:lnTo>
                    <a:pt x="29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297;p36">
              <a:extLst>
                <a:ext uri="{FF2B5EF4-FFF2-40B4-BE49-F238E27FC236}">
                  <a16:creationId xmlns:a16="http://schemas.microsoft.com/office/drawing/2014/main" id="{D3BD2DF3-7156-AB0E-B4A7-C645FEC21E81}"/>
                </a:ext>
              </a:extLst>
            </p:cNvPr>
            <p:cNvSpPr/>
            <p:nvPr/>
          </p:nvSpPr>
          <p:spPr>
            <a:xfrm>
              <a:off x="4171643" y="3878862"/>
              <a:ext cx="135579" cy="19882"/>
            </a:xfrm>
            <a:custGeom>
              <a:avLst/>
              <a:gdLst/>
              <a:ahLst/>
              <a:cxnLst/>
              <a:rect l="l" t="t" r="r" b="b"/>
              <a:pathLst>
                <a:path w="1848" h="271" extrusionOk="0">
                  <a:moveTo>
                    <a:pt x="0" y="0"/>
                  </a:moveTo>
                  <a:lnTo>
                    <a:pt x="0" y="270"/>
                  </a:lnTo>
                  <a:lnTo>
                    <a:pt x="1847" y="270"/>
                  </a:lnTo>
                  <a:lnTo>
                    <a:pt x="18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298;p36">
              <a:extLst>
                <a:ext uri="{FF2B5EF4-FFF2-40B4-BE49-F238E27FC236}">
                  <a16:creationId xmlns:a16="http://schemas.microsoft.com/office/drawing/2014/main" id="{34A98BFE-CDD5-110A-63E9-E2FC547834A3}"/>
                </a:ext>
              </a:extLst>
            </p:cNvPr>
            <p:cNvSpPr/>
            <p:nvPr/>
          </p:nvSpPr>
          <p:spPr>
            <a:xfrm>
              <a:off x="4786806" y="3139273"/>
              <a:ext cx="52163" cy="51722"/>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299;p36">
              <a:extLst>
                <a:ext uri="{FF2B5EF4-FFF2-40B4-BE49-F238E27FC236}">
                  <a16:creationId xmlns:a16="http://schemas.microsoft.com/office/drawing/2014/main" id="{C1FA68E7-EDC0-A0AE-0E13-9EF1B159AA25}"/>
                </a:ext>
              </a:extLst>
            </p:cNvPr>
            <p:cNvSpPr/>
            <p:nvPr/>
          </p:nvSpPr>
          <p:spPr>
            <a:xfrm>
              <a:off x="4854595" y="3139273"/>
              <a:ext cx="215326" cy="19955"/>
            </a:xfrm>
            <a:custGeom>
              <a:avLst/>
              <a:gdLst/>
              <a:ahLst/>
              <a:cxnLst/>
              <a:rect l="l" t="t" r="r" b="b"/>
              <a:pathLst>
                <a:path w="2935" h="272" extrusionOk="0">
                  <a:moveTo>
                    <a:pt x="0" y="1"/>
                  </a:moveTo>
                  <a:lnTo>
                    <a:pt x="0" y="271"/>
                  </a:lnTo>
                  <a:lnTo>
                    <a:pt x="2934" y="271"/>
                  </a:lnTo>
                  <a:lnTo>
                    <a:pt x="29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300;p36">
              <a:extLst>
                <a:ext uri="{FF2B5EF4-FFF2-40B4-BE49-F238E27FC236}">
                  <a16:creationId xmlns:a16="http://schemas.microsoft.com/office/drawing/2014/main" id="{1695555D-6B33-E682-AA02-9BB0EE9256BA}"/>
                </a:ext>
              </a:extLst>
            </p:cNvPr>
            <p:cNvSpPr/>
            <p:nvPr/>
          </p:nvSpPr>
          <p:spPr>
            <a:xfrm>
              <a:off x="4854595" y="3171113"/>
              <a:ext cx="135138" cy="19882"/>
            </a:xfrm>
            <a:custGeom>
              <a:avLst/>
              <a:gdLst/>
              <a:ahLst/>
              <a:cxnLst/>
              <a:rect l="l" t="t" r="r" b="b"/>
              <a:pathLst>
                <a:path w="1842" h="271" extrusionOk="0">
                  <a:moveTo>
                    <a:pt x="0" y="0"/>
                  </a:moveTo>
                  <a:lnTo>
                    <a:pt x="0" y="271"/>
                  </a:lnTo>
                  <a:lnTo>
                    <a:pt x="1842" y="271"/>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301;p36">
              <a:extLst>
                <a:ext uri="{FF2B5EF4-FFF2-40B4-BE49-F238E27FC236}">
                  <a16:creationId xmlns:a16="http://schemas.microsoft.com/office/drawing/2014/main" id="{10FAF605-5156-075A-7D34-EC88851EAD23}"/>
                </a:ext>
              </a:extLst>
            </p:cNvPr>
            <p:cNvSpPr/>
            <p:nvPr/>
          </p:nvSpPr>
          <p:spPr>
            <a:xfrm>
              <a:off x="4110457" y="3136411"/>
              <a:ext cx="52163" cy="5208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302;p36">
              <a:extLst>
                <a:ext uri="{FF2B5EF4-FFF2-40B4-BE49-F238E27FC236}">
                  <a16:creationId xmlns:a16="http://schemas.microsoft.com/office/drawing/2014/main" id="{0186A6FD-616D-D5BD-1A4C-250C0EBC8CBB}"/>
                </a:ext>
              </a:extLst>
            </p:cNvPr>
            <p:cNvSpPr/>
            <p:nvPr/>
          </p:nvSpPr>
          <p:spPr>
            <a:xfrm>
              <a:off x="4177806" y="3136411"/>
              <a:ext cx="215326" cy="20322"/>
            </a:xfrm>
            <a:custGeom>
              <a:avLst/>
              <a:gdLst/>
              <a:ahLst/>
              <a:cxnLst/>
              <a:rect l="l" t="t" r="r" b="b"/>
              <a:pathLst>
                <a:path w="2935" h="277" extrusionOk="0">
                  <a:moveTo>
                    <a:pt x="1" y="0"/>
                  </a:moveTo>
                  <a:lnTo>
                    <a:pt x="1" y="276"/>
                  </a:lnTo>
                  <a:lnTo>
                    <a:pt x="2935" y="276"/>
                  </a:lnTo>
                  <a:lnTo>
                    <a:pt x="2935"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2303;p36">
              <a:extLst>
                <a:ext uri="{FF2B5EF4-FFF2-40B4-BE49-F238E27FC236}">
                  <a16:creationId xmlns:a16="http://schemas.microsoft.com/office/drawing/2014/main" id="{19692A94-CB89-BCFE-B16E-D52C7FDA5C33}"/>
                </a:ext>
              </a:extLst>
            </p:cNvPr>
            <p:cNvSpPr/>
            <p:nvPr/>
          </p:nvSpPr>
          <p:spPr>
            <a:xfrm>
              <a:off x="4177806" y="3168178"/>
              <a:ext cx="135579" cy="20322"/>
            </a:xfrm>
            <a:custGeom>
              <a:avLst/>
              <a:gdLst/>
              <a:ahLst/>
              <a:cxnLst/>
              <a:rect l="l" t="t" r="r" b="b"/>
              <a:pathLst>
                <a:path w="1848" h="277" extrusionOk="0">
                  <a:moveTo>
                    <a:pt x="1" y="1"/>
                  </a:moveTo>
                  <a:lnTo>
                    <a:pt x="1" y="277"/>
                  </a:lnTo>
                  <a:lnTo>
                    <a:pt x="1848" y="277"/>
                  </a:lnTo>
                  <a:lnTo>
                    <a:pt x="1848"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304;p36">
              <a:extLst>
                <a:ext uri="{FF2B5EF4-FFF2-40B4-BE49-F238E27FC236}">
                  <a16:creationId xmlns:a16="http://schemas.microsoft.com/office/drawing/2014/main" id="{2C710EE8-46A3-18B2-D436-8D3CCFAAF947}"/>
                </a:ext>
              </a:extLst>
            </p:cNvPr>
            <p:cNvSpPr/>
            <p:nvPr/>
          </p:nvSpPr>
          <p:spPr>
            <a:xfrm>
              <a:off x="4786806" y="3342566"/>
              <a:ext cx="52163" cy="52163"/>
            </a:xfrm>
            <a:custGeom>
              <a:avLst/>
              <a:gdLst/>
              <a:ahLst/>
              <a:cxnLst/>
              <a:rect l="l" t="t" r="r" b="b"/>
              <a:pathLst>
                <a:path w="711" h="711"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305;p36">
              <a:extLst>
                <a:ext uri="{FF2B5EF4-FFF2-40B4-BE49-F238E27FC236}">
                  <a16:creationId xmlns:a16="http://schemas.microsoft.com/office/drawing/2014/main" id="{2D2D60F6-DF85-ECC1-92D7-CCFE8BE8DB1F}"/>
                </a:ext>
              </a:extLst>
            </p:cNvPr>
            <p:cNvSpPr/>
            <p:nvPr/>
          </p:nvSpPr>
          <p:spPr>
            <a:xfrm>
              <a:off x="4854595" y="3342566"/>
              <a:ext cx="215326" cy="20322"/>
            </a:xfrm>
            <a:custGeom>
              <a:avLst/>
              <a:gdLst/>
              <a:ahLst/>
              <a:cxnLst/>
              <a:rect l="l" t="t" r="r" b="b"/>
              <a:pathLst>
                <a:path w="2935" h="277" extrusionOk="0">
                  <a:moveTo>
                    <a:pt x="0" y="0"/>
                  </a:moveTo>
                  <a:lnTo>
                    <a:pt x="0" y="276"/>
                  </a:lnTo>
                  <a:lnTo>
                    <a:pt x="2934" y="276"/>
                  </a:lnTo>
                  <a:lnTo>
                    <a:pt x="29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306;p36">
              <a:extLst>
                <a:ext uri="{FF2B5EF4-FFF2-40B4-BE49-F238E27FC236}">
                  <a16:creationId xmlns:a16="http://schemas.microsoft.com/office/drawing/2014/main" id="{74F6A425-2CF4-D0FF-654A-AEE08FA03E87}"/>
                </a:ext>
              </a:extLst>
            </p:cNvPr>
            <p:cNvSpPr/>
            <p:nvPr/>
          </p:nvSpPr>
          <p:spPr>
            <a:xfrm>
              <a:off x="4854595" y="3374407"/>
              <a:ext cx="135138" cy="20322"/>
            </a:xfrm>
            <a:custGeom>
              <a:avLst/>
              <a:gdLst/>
              <a:ahLst/>
              <a:cxnLst/>
              <a:rect l="l" t="t" r="r" b="b"/>
              <a:pathLst>
                <a:path w="1842" h="277" extrusionOk="0">
                  <a:moveTo>
                    <a:pt x="0" y="0"/>
                  </a:moveTo>
                  <a:lnTo>
                    <a:pt x="0"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2307;p36">
              <a:extLst>
                <a:ext uri="{FF2B5EF4-FFF2-40B4-BE49-F238E27FC236}">
                  <a16:creationId xmlns:a16="http://schemas.microsoft.com/office/drawing/2014/main" id="{D1CEF324-8686-29F7-780C-C742613E5132}"/>
                </a:ext>
              </a:extLst>
            </p:cNvPr>
            <p:cNvGrpSpPr/>
            <p:nvPr/>
          </p:nvGrpSpPr>
          <p:grpSpPr>
            <a:xfrm>
              <a:off x="3743193" y="3224816"/>
              <a:ext cx="1326729" cy="789184"/>
              <a:chOff x="3743193" y="3224816"/>
              <a:chExt cx="1326729" cy="789184"/>
            </a:xfrm>
          </p:grpSpPr>
          <p:sp>
            <p:nvSpPr>
              <p:cNvPr id="231" name="Google Shape;2308;p36">
                <a:extLst>
                  <a:ext uri="{FF2B5EF4-FFF2-40B4-BE49-F238E27FC236}">
                    <a16:creationId xmlns:a16="http://schemas.microsoft.com/office/drawing/2014/main" id="{B929D5F5-A56E-220D-CBE4-385C5FB0A58A}"/>
                  </a:ext>
                </a:extLst>
              </p:cNvPr>
              <p:cNvSpPr/>
              <p:nvPr/>
            </p:nvSpPr>
            <p:spPr>
              <a:xfrm>
                <a:off x="3743193" y="323017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09;p36">
                <a:extLst>
                  <a:ext uri="{FF2B5EF4-FFF2-40B4-BE49-F238E27FC236}">
                    <a16:creationId xmlns:a16="http://schemas.microsoft.com/office/drawing/2014/main" id="{58A4EA51-28A8-93A8-1FF9-91FBB3215946}"/>
                  </a:ext>
                </a:extLst>
              </p:cNvPr>
              <p:cNvSpPr/>
              <p:nvPr/>
            </p:nvSpPr>
            <p:spPr>
              <a:xfrm>
                <a:off x="3743193" y="325372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10;p36">
                <a:extLst>
                  <a:ext uri="{FF2B5EF4-FFF2-40B4-BE49-F238E27FC236}">
                    <a16:creationId xmlns:a16="http://schemas.microsoft.com/office/drawing/2014/main" id="{E72B94CD-F3FE-672B-9018-0086B337D49C}"/>
                  </a:ext>
                </a:extLst>
              </p:cNvPr>
              <p:cNvSpPr/>
              <p:nvPr/>
            </p:nvSpPr>
            <p:spPr>
              <a:xfrm>
                <a:off x="3743193" y="327727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11;p36">
                <a:extLst>
                  <a:ext uri="{FF2B5EF4-FFF2-40B4-BE49-F238E27FC236}">
                    <a16:creationId xmlns:a16="http://schemas.microsoft.com/office/drawing/2014/main" id="{CA1E8271-1D9C-E0B3-77C3-710AB51BB836}"/>
                  </a:ext>
                </a:extLst>
              </p:cNvPr>
              <p:cNvSpPr/>
              <p:nvPr/>
            </p:nvSpPr>
            <p:spPr>
              <a:xfrm>
                <a:off x="3743193" y="330082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12;p36">
                <a:extLst>
                  <a:ext uri="{FF2B5EF4-FFF2-40B4-BE49-F238E27FC236}">
                    <a16:creationId xmlns:a16="http://schemas.microsoft.com/office/drawing/2014/main" id="{8C20BE87-9AA9-AF9C-1C1F-8B04861432C2}"/>
                  </a:ext>
                </a:extLst>
              </p:cNvPr>
              <p:cNvSpPr/>
              <p:nvPr/>
            </p:nvSpPr>
            <p:spPr>
              <a:xfrm>
                <a:off x="3743193" y="3460757"/>
                <a:ext cx="298742" cy="10785"/>
              </a:xfrm>
              <a:custGeom>
                <a:avLst/>
                <a:gdLst/>
                <a:ahLst/>
                <a:cxnLst/>
                <a:rect l="l" t="t" r="r" b="b"/>
                <a:pathLst>
                  <a:path w="4072" h="147" extrusionOk="0">
                    <a:moveTo>
                      <a:pt x="0" y="0"/>
                    </a:moveTo>
                    <a:lnTo>
                      <a:pt x="0" y="146"/>
                    </a:lnTo>
                    <a:lnTo>
                      <a:pt x="4072" y="146"/>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13;p36">
                <a:extLst>
                  <a:ext uri="{FF2B5EF4-FFF2-40B4-BE49-F238E27FC236}">
                    <a16:creationId xmlns:a16="http://schemas.microsoft.com/office/drawing/2014/main" id="{91C07F5E-3B30-6B3C-99FD-FC67379397A5}"/>
                  </a:ext>
                </a:extLst>
              </p:cNvPr>
              <p:cNvSpPr/>
              <p:nvPr/>
            </p:nvSpPr>
            <p:spPr>
              <a:xfrm>
                <a:off x="3743193" y="34838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14;p36">
                <a:extLst>
                  <a:ext uri="{FF2B5EF4-FFF2-40B4-BE49-F238E27FC236}">
                    <a16:creationId xmlns:a16="http://schemas.microsoft.com/office/drawing/2014/main" id="{42675A59-0C54-B8E1-4A14-16EE77878441}"/>
                  </a:ext>
                </a:extLst>
              </p:cNvPr>
              <p:cNvSpPr/>
              <p:nvPr/>
            </p:nvSpPr>
            <p:spPr>
              <a:xfrm>
                <a:off x="3743193" y="35074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15;p36">
                <a:extLst>
                  <a:ext uri="{FF2B5EF4-FFF2-40B4-BE49-F238E27FC236}">
                    <a16:creationId xmlns:a16="http://schemas.microsoft.com/office/drawing/2014/main" id="{5A8BC064-A0D3-FAB3-5E07-28C3B28AD3A6}"/>
                  </a:ext>
                </a:extLst>
              </p:cNvPr>
              <p:cNvSpPr/>
              <p:nvPr/>
            </p:nvSpPr>
            <p:spPr>
              <a:xfrm>
                <a:off x="3743193" y="35309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16;p36">
                <a:extLst>
                  <a:ext uri="{FF2B5EF4-FFF2-40B4-BE49-F238E27FC236}">
                    <a16:creationId xmlns:a16="http://schemas.microsoft.com/office/drawing/2014/main" id="{427EFD17-86FF-EC78-05A8-3DA13E5B7603}"/>
                  </a:ext>
                </a:extLst>
              </p:cNvPr>
              <p:cNvSpPr/>
              <p:nvPr/>
            </p:nvSpPr>
            <p:spPr>
              <a:xfrm>
                <a:off x="3743193" y="369288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317;p36">
                <a:extLst>
                  <a:ext uri="{FF2B5EF4-FFF2-40B4-BE49-F238E27FC236}">
                    <a16:creationId xmlns:a16="http://schemas.microsoft.com/office/drawing/2014/main" id="{2D567498-9832-7FC5-50BE-40721A3969D6}"/>
                  </a:ext>
                </a:extLst>
              </p:cNvPr>
              <p:cNvSpPr/>
              <p:nvPr/>
            </p:nvSpPr>
            <p:spPr>
              <a:xfrm>
                <a:off x="3743193" y="371643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318;p36">
                <a:extLst>
                  <a:ext uri="{FF2B5EF4-FFF2-40B4-BE49-F238E27FC236}">
                    <a16:creationId xmlns:a16="http://schemas.microsoft.com/office/drawing/2014/main" id="{65141D6F-EED7-021D-AE59-26DBDA1BC87B}"/>
                  </a:ext>
                </a:extLst>
              </p:cNvPr>
              <p:cNvSpPr/>
              <p:nvPr/>
            </p:nvSpPr>
            <p:spPr>
              <a:xfrm>
                <a:off x="3743193" y="373998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319;p36">
                <a:extLst>
                  <a:ext uri="{FF2B5EF4-FFF2-40B4-BE49-F238E27FC236}">
                    <a16:creationId xmlns:a16="http://schemas.microsoft.com/office/drawing/2014/main" id="{7A5F8A4F-E35E-E2B0-0408-860BE5978ADB}"/>
                  </a:ext>
                </a:extLst>
              </p:cNvPr>
              <p:cNvSpPr/>
              <p:nvPr/>
            </p:nvSpPr>
            <p:spPr>
              <a:xfrm>
                <a:off x="3743193" y="376353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320;p36">
                <a:extLst>
                  <a:ext uri="{FF2B5EF4-FFF2-40B4-BE49-F238E27FC236}">
                    <a16:creationId xmlns:a16="http://schemas.microsoft.com/office/drawing/2014/main" id="{B7984B6B-05D6-D520-BB20-535F6CB301C7}"/>
                  </a:ext>
                </a:extLst>
              </p:cNvPr>
              <p:cNvSpPr/>
              <p:nvPr/>
            </p:nvSpPr>
            <p:spPr>
              <a:xfrm>
                <a:off x="3743193" y="39280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321;p36">
                <a:extLst>
                  <a:ext uri="{FF2B5EF4-FFF2-40B4-BE49-F238E27FC236}">
                    <a16:creationId xmlns:a16="http://schemas.microsoft.com/office/drawing/2014/main" id="{27E8751E-9EC4-EA2B-3BEA-C291ADA7438C}"/>
                  </a:ext>
                </a:extLst>
              </p:cNvPr>
              <p:cNvSpPr/>
              <p:nvPr/>
            </p:nvSpPr>
            <p:spPr>
              <a:xfrm>
                <a:off x="3743193" y="39515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322;p36">
                <a:extLst>
                  <a:ext uri="{FF2B5EF4-FFF2-40B4-BE49-F238E27FC236}">
                    <a16:creationId xmlns:a16="http://schemas.microsoft.com/office/drawing/2014/main" id="{47952580-F0C6-5F25-9828-7F88127C8561}"/>
                  </a:ext>
                </a:extLst>
              </p:cNvPr>
              <p:cNvSpPr/>
              <p:nvPr/>
            </p:nvSpPr>
            <p:spPr>
              <a:xfrm>
                <a:off x="3743193" y="39751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323;p36">
                <a:extLst>
                  <a:ext uri="{FF2B5EF4-FFF2-40B4-BE49-F238E27FC236}">
                    <a16:creationId xmlns:a16="http://schemas.microsoft.com/office/drawing/2014/main" id="{F7544A9D-9160-C20E-01C5-B1CCD4D1DFDF}"/>
                  </a:ext>
                </a:extLst>
              </p:cNvPr>
              <p:cNvSpPr/>
              <p:nvPr/>
            </p:nvSpPr>
            <p:spPr>
              <a:xfrm>
                <a:off x="3743193" y="39986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324;p36">
                <a:extLst>
                  <a:ext uri="{FF2B5EF4-FFF2-40B4-BE49-F238E27FC236}">
                    <a16:creationId xmlns:a16="http://schemas.microsoft.com/office/drawing/2014/main" id="{EEFEC0A4-AF6A-A8B5-0119-728664063753}"/>
                  </a:ext>
                </a:extLst>
              </p:cNvPr>
              <p:cNvSpPr/>
              <p:nvPr/>
            </p:nvSpPr>
            <p:spPr>
              <a:xfrm>
                <a:off x="4105542" y="393212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325;p36">
                <a:extLst>
                  <a:ext uri="{FF2B5EF4-FFF2-40B4-BE49-F238E27FC236}">
                    <a16:creationId xmlns:a16="http://schemas.microsoft.com/office/drawing/2014/main" id="{BA88DCA6-02C3-5441-EDF6-664133503DE9}"/>
                  </a:ext>
                </a:extLst>
              </p:cNvPr>
              <p:cNvSpPr/>
              <p:nvPr/>
            </p:nvSpPr>
            <p:spPr>
              <a:xfrm>
                <a:off x="4105542" y="395567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326;p36">
                <a:extLst>
                  <a:ext uri="{FF2B5EF4-FFF2-40B4-BE49-F238E27FC236}">
                    <a16:creationId xmlns:a16="http://schemas.microsoft.com/office/drawing/2014/main" id="{70C58AAC-F0C0-A6C9-30F3-F57FF3D1CBBF}"/>
                  </a:ext>
                </a:extLst>
              </p:cNvPr>
              <p:cNvSpPr/>
              <p:nvPr/>
            </p:nvSpPr>
            <p:spPr>
              <a:xfrm>
                <a:off x="4105542" y="397922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327;p36">
                <a:extLst>
                  <a:ext uri="{FF2B5EF4-FFF2-40B4-BE49-F238E27FC236}">
                    <a16:creationId xmlns:a16="http://schemas.microsoft.com/office/drawing/2014/main" id="{2B90A994-D35A-6BD3-1499-39379779C57A}"/>
                  </a:ext>
                </a:extLst>
              </p:cNvPr>
              <p:cNvSpPr/>
              <p:nvPr/>
            </p:nvSpPr>
            <p:spPr>
              <a:xfrm>
                <a:off x="4105542" y="400277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328;p36">
                <a:extLst>
                  <a:ext uri="{FF2B5EF4-FFF2-40B4-BE49-F238E27FC236}">
                    <a16:creationId xmlns:a16="http://schemas.microsoft.com/office/drawing/2014/main" id="{06496CDF-A322-73BA-02C2-BE406F70C583}"/>
                  </a:ext>
                </a:extLst>
              </p:cNvPr>
              <p:cNvSpPr/>
              <p:nvPr/>
            </p:nvSpPr>
            <p:spPr>
              <a:xfrm>
                <a:off x="4788494" y="3224816"/>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329;p36">
                <a:extLst>
                  <a:ext uri="{FF2B5EF4-FFF2-40B4-BE49-F238E27FC236}">
                    <a16:creationId xmlns:a16="http://schemas.microsoft.com/office/drawing/2014/main" id="{1BCA793D-18D1-4862-58A1-3D1600B88550}"/>
                  </a:ext>
                </a:extLst>
              </p:cNvPr>
              <p:cNvSpPr/>
              <p:nvPr/>
            </p:nvSpPr>
            <p:spPr>
              <a:xfrm>
                <a:off x="4788494" y="324792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330;p36">
                <a:extLst>
                  <a:ext uri="{FF2B5EF4-FFF2-40B4-BE49-F238E27FC236}">
                    <a16:creationId xmlns:a16="http://schemas.microsoft.com/office/drawing/2014/main" id="{DDFAADFA-984B-EE4C-B1B6-203CEAA30010}"/>
                  </a:ext>
                </a:extLst>
              </p:cNvPr>
              <p:cNvSpPr/>
              <p:nvPr/>
            </p:nvSpPr>
            <p:spPr>
              <a:xfrm>
                <a:off x="4788494" y="327147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331;p36">
                <a:extLst>
                  <a:ext uri="{FF2B5EF4-FFF2-40B4-BE49-F238E27FC236}">
                    <a16:creationId xmlns:a16="http://schemas.microsoft.com/office/drawing/2014/main" id="{E67A48E9-02FF-5165-FA1A-CAA3B937C16A}"/>
                  </a:ext>
                </a:extLst>
              </p:cNvPr>
              <p:cNvSpPr/>
              <p:nvPr/>
            </p:nvSpPr>
            <p:spPr>
              <a:xfrm>
                <a:off x="4788494" y="329502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332;p36">
                <a:extLst>
                  <a:ext uri="{FF2B5EF4-FFF2-40B4-BE49-F238E27FC236}">
                    <a16:creationId xmlns:a16="http://schemas.microsoft.com/office/drawing/2014/main" id="{1EEFC1BB-333C-EF43-B52E-3174DBA495B9}"/>
                  </a:ext>
                </a:extLst>
              </p:cNvPr>
              <p:cNvSpPr/>
              <p:nvPr/>
            </p:nvSpPr>
            <p:spPr>
              <a:xfrm>
                <a:off x="4788494" y="3428110"/>
                <a:ext cx="281428" cy="11225"/>
              </a:xfrm>
              <a:custGeom>
                <a:avLst/>
                <a:gdLst/>
                <a:ahLst/>
                <a:cxnLst/>
                <a:rect l="l" t="t" r="r" b="b"/>
                <a:pathLst>
                  <a:path w="3836" h="153" extrusionOk="0">
                    <a:moveTo>
                      <a:pt x="0" y="0"/>
                    </a:moveTo>
                    <a:lnTo>
                      <a:pt x="0" y="152"/>
                    </a:lnTo>
                    <a:lnTo>
                      <a:pt x="3835" y="152"/>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333;p36">
                <a:extLst>
                  <a:ext uri="{FF2B5EF4-FFF2-40B4-BE49-F238E27FC236}">
                    <a16:creationId xmlns:a16="http://schemas.microsoft.com/office/drawing/2014/main" id="{484156D0-F618-5B87-F69B-2E33384459D5}"/>
                  </a:ext>
                </a:extLst>
              </p:cNvPr>
              <p:cNvSpPr/>
              <p:nvPr/>
            </p:nvSpPr>
            <p:spPr>
              <a:xfrm>
                <a:off x="4788494" y="3451660"/>
                <a:ext cx="281428" cy="11225"/>
              </a:xfrm>
              <a:custGeom>
                <a:avLst/>
                <a:gdLst/>
                <a:ahLst/>
                <a:cxnLst/>
                <a:rect l="l" t="t" r="r" b="b"/>
                <a:pathLst>
                  <a:path w="3836" h="153" extrusionOk="0">
                    <a:moveTo>
                      <a:pt x="0" y="0"/>
                    </a:moveTo>
                    <a:lnTo>
                      <a:pt x="0" y="152"/>
                    </a:lnTo>
                    <a:lnTo>
                      <a:pt x="3835" y="152"/>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334;p36">
                <a:extLst>
                  <a:ext uri="{FF2B5EF4-FFF2-40B4-BE49-F238E27FC236}">
                    <a16:creationId xmlns:a16="http://schemas.microsoft.com/office/drawing/2014/main" id="{854DC8D8-CDC0-F6EB-E2B7-5E854F1CB67C}"/>
                  </a:ext>
                </a:extLst>
              </p:cNvPr>
              <p:cNvSpPr/>
              <p:nvPr/>
            </p:nvSpPr>
            <p:spPr>
              <a:xfrm>
                <a:off x="4788494" y="3475210"/>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335;p36">
                <a:extLst>
                  <a:ext uri="{FF2B5EF4-FFF2-40B4-BE49-F238E27FC236}">
                    <a16:creationId xmlns:a16="http://schemas.microsoft.com/office/drawing/2014/main" id="{4C8473FF-EE2B-5E85-AC6E-81DDD043884F}"/>
                  </a:ext>
                </a:extLst>
              </p:cNvPr>
              <p:cNvSpPr/>
              <p:nvPr/>
            </p:nvSpPr>
            <p:spPr>
              <a:xfrm>
                <a:off x="4788494" y="3498760"/>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2336;p36">
              <a:extLst>
                <a:ext uri="{FF2B5EF4-FFF2-40B4-BE49-F238E27FC236}">
                  <a16:creationId xmlns:a16="http://schemas.microsoft.com/office/drawing/2014/main" id="{33EF80D3-F28E-CE6A-BC40-C8BE1E7BF61F}"/>
                </a:ext>
              </a:extLst>
            </p:cNvPr>
            <p:cNvSpPr/>
            <p:nvPr/>
          </p:nvSpPr>
          <p:spPr>
            <a:xfrm>
              <a:off x="4129899"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337;p36">
              <a:extLst>
                <a:ext uri="{FF2B5EF4-FFF2-40B4-BE49-F238E27FC236}">
                  <a16:creationId xmlns:a16="http://schemas.microsoft.com/office/drawing/2014/main" id="{8C984CAA-9F66-B9E9-02BA-EE96349669B6}"/>
                </a:ext>
              </a:extLst>
            </p:cNvPr>
            <p:cNvSpPr/>
            <p:nvPr/>
          </p:nvSpPr>
          <p:spPr>
            <a:xfrm>
              <a:off x="4169149" y="3330168"/>
              <a:ext cx="22376" cy="185980"/>
            </a:xfrm>
            <a:custGeom>
              <a:avLst/>
              <a:gdLst/>
              <a:ahLst/>
              <a:cxnLst/>
              <a:rect l="l" t="t" r="r" b="b"/>
              <a:pathLst>
                <a:path w="305" h="2535" extrusionOk="0">
                  <a:moveTo>
                    <a:pt x="0" y="1"/>
                  </a:moveTo>
                  <a:lnTo>
                    <a:pt x="0" y="2535"/>
                  </a:lnTo>
                  <a:lnTo>
                    <a:pt x="304" y="2535"/>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338;p36">
              <a:extLst>
                <a:ext uri="{FF2B5EF4-FFF2-40B4-BE49-F238E27FC236}">
                  <a16:creationId xmlns:a16="http://schemas.microsoft.com/office/drawing/2014/main" id="{749FD374-BE3F-1D50-F2E7-D20F3C442399}"/>
                </a:ext>
              </a:extLst>
            </p:cNvPr>
            <p:cNvSpPr/>
            <p:nvPr/>
          </p:nvSpPr>
          <p:spPr>
            <a:xfrm>
              <a:off x="4208399"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339;p36">
              <a:extLst>
                <a:ext uri="{FF2B5EF4-FFF2-40B4-BE49-F238E27FC236}">
                  <a16:creationId xmlns:a16="http://schemas.microsoft.com/office/drawing/2014/main" id="{FF5A648D-0E60-0D03-5A73-7EF973C9DA28}"/>
                </a:ext>
              </a:extLst>
            </p:cNvPr>
            <p:cNvSpPr/>
            <p:nvPr/>
          </p:nvSpPr>
          <p:spPr>
            <a:xfrm>
              <a:off x="4247209" y="3330168"/>
              <a:ext cx="22817" cy="185980"/>
            </a:xfrm>
            <a:custGeom>
              <a:avLst/>
              <a:gdLst/>
              <a:ahLst/>
              <a:cxnLst/>
              <a:rect l="l" t="t" r="r" b="b"/>
              <a:pathLst>
                <a:path w="311" h="2535" extrusionOk="0">
                  <a:moveTo>
                    <a:pt x="1" y="1"/>
                  </a:moveTo>
                  <a:lnTo>
                    <a:pt x="1" y="2535"/>
                  </a:lnTo>
                  <a:lnTo>
                    <a:pt x="310" y="2535"/>
                  </a:lnTo>
                  <a:lnTo>
                    <a:pt x="3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340;p36">
              <a:extLst>
                <a:ext uri="{FF2B5EF4-FFF2-40B4-BE49-F238E27FC236}">
                  <a16:creationId xmlns:a16="http://schemas.microsoft.com/office/drawing/2014/main" id="{8F9B675B-6671-7A8E-017C-477AD63DD3E8}"/>
                </a:ext>
              </a:extLst>
            </p:cNvPr>
            <p:cNvSpPr/>
            <p:nvPr/>
          </p:nvSpPr>
          <p:spPr>
            <a:xfrm>
              <a:off x="4286459" y="3280573"/>
              <a:ext cx="22376" cy="235575"/>
            </a:xfrm>
            <a:custGeom>
              <a:avLst/>
              <a:gdLst/>
              <a:ahLst/>
              <a:cxnLst/>
              <a:rect l="l" t="t" r="r" b="b"/>
              <a:pathLst>
                <a:path w="305" h="3211" extrusionOk="0">
                  <a:moveTo>
                    <a:pt x="1" y="1"/>
                  </a:moveTo>
                  <a:lnTo>
                    <a:pt x="1" y="3211"/>
                  </a:lnTo>
                  <a:lnTo>
                    <a:pt x="305" y="3211"/>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341;p36">
              <a:extLst>
                <a:ext uri="{FF2B5EF4-FFF2-40B4-BE49-F238E27FC236}">
                  <a16:creationId xmlns:a16="http://schemas.microsoft.com/office/drawing/2014/main" id="{F1852CD9-C012-3205-F8EF-4ACF842786CA}"/>
                </a:ext>
              </a:extLst>
            </p:cNvPr>
            <p:cNvSpPr/>
            <p:nvPr/>
          </p:nvSpPr>
          <p:spPr>
            <a:xfrm>
              <a:off x="4325709" y="3280573"/>
              <a:ext cx="22376" cy="235575"/>
            </a:xfrm>
            <a:custGeom>
              <a:avLst/>
              <a:gdLst/>
              <a:ahLst/>
              <a:cxnLst/>
              <a:rect l="l" t="t" r="r" b="b"/>
              <a:pathLst>
                <a:path w="305" h="3211" extrusionOk="0">
                  <a:moveTo>
                    <a:pt x="1" y="1"/>
                  </a:moveTo>
                  <a:lnTo>
                    <a:pt x="1"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342;p36">
              <a:extLst>
                <a:ext uri="{FF2B5EF4-FFF2-40B4-BE49-F238E27FC236}">
                  <a16:creationId xmlns:a16="http://schemas.microsoft.com/office/drawing/2014/main" id="{073AA5C5-3F80-69D0-27CF-AA4B0D6A026D}"/>
                </a:ext>
              </a:extLst>
            </p:cNvPr>
            <p:cNvSpPr/>
            <p:nvPr/>
          </p:nvSpPr>
          <p:spPr>
            <a:xfrm>
              <a:off x="4364959" y="3330168"/>
              <a:ext cx="22376" cy="185980"/>
            </a:xfrm>
            <a:custGeom>
              <a:avLst/>
              <a:gdLst/>
              <a:ahLst/>
              <a:cxnLst/>
              <a:rect l="l" t="t" r="r" b="b"/>
              <a:pathLst>
                <a:path w="305" h="2535" extrusionOk="0">
                  <a:moveTo>
                    <a:pt x="1" y="1"/>
                  </a:moveTo>
                  <a:lnTo>
                    <a:pt x="1" y="2535"/>
                  </a:lnTo>
                  <a:lnTo>
                    <a:pt x="305" y="2535"/>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343;p36">
              <a:extLst>
                <a:ext uri="{FF2B5EF4-FFF2-40B4-BE49-F238E27FC236}">
                  <a16:creationId xmlns:a16="http://schemas.microsoft.com/office/drawing/2014/main" id="{EAD8BE9F-992A-8EE9-03BD-A220F67CC290}"/>
                </a:ext>
              </a:extLst>
            </p:cNvPr>
            <p:cNvSpPr/>
            <p:nvPr/>
          </p:nvSpPr>
          <p:spPr>
            <a:xfrm>
              <a:off x="4403842"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344;p36">
              <a:extLst>
                <a:ext uri="{FF2B5EF4-FFF2-40B4-BE49-F238E27FC236}">
                  <a16:creationId xmlns:a16="http://schemas.microsoft.com/office/drawing/2014/main" id="{26F63632-A5E6-F0CD-3B46-9062DC838FE1}"/>
                </a:ext>
              </a:extLst>
            </p:cNvPr>
            <p:cNvSpPr/>
            <p:nvPr/>
          </p:nvSpPr>
          <p:spPr>
            <a:xfrm>
              <a:off x="4443093" y="3252108"/>
              <a:ext cx="22376" cy="264041"/>
            </a:xfrm>
            <a:custGeom>
              <a:avLst/>
              <a:gdLst/>
              <a:ahLst/>
              <a:cxnLst/>
              <a:rect l="l" t="t" r="r" b="b"/>
              <a:pathLst>
                <a:path w="305" h="3599" extrusionOk="0">
                  <a:moveTo>
                    <a:pt x="0" y="0"/>
                  </a:moveTo>
                  <a:lnTo>
                    <a:pt x="0" y="3599"/>
                  </a:lnTo>
                  <a:lnTo>
                    <a:pt x="304" y="3599"/>
                  </a:lnTo>
                  <a:lnTo>
                    <a:pt x="304"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345;p36">
              <a:extLst>
                <a:ext uri="{FF2B5EF4-FFF2-40B4-BE49-F238E27FC236}">
                  <a16:creationId xmlns:a16="http://schemas.microsoft.com/office/drawing/2014/main" id="{B22FC749-D4E5-5C24-2EC2-50ECD88BCD9B}"/>
                </a:ext>
              </a:extLst>
            </p:cNvPr>
            <p:cNvSpPr/>
            <p:nvPr/>
          </p:nvSpPr>
          <p:spPr>
            <a:xfrm>
              <a:off x="4482343"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346;p36">
              <a:extLst>
                <a:ext uri="{FF2B5EF4-FFF2-40B4-BE49-F238E27FC236}">
                  <a16:creationId xmlns:a16="http://schemas.microsoft.com/office/drawing/2014/main" id="{09E296DD-655C-5610-80A2-57BBF73149DC}"/>
                </a:ext>
              </a:extLst>
            </p:cNvPr>
            <p:cNvSpPr/>
            <p:nvPr/>
          </p:nvSpPr>
          <p:spPr>
            <a:xfrm>
              <a:off x="4521153" y="3252108"/>
              <a:ext cx="22376" cy="264041"/>
            </a:xfrm>
            <a:custGeom>
              <a:avLst/>
              <a:gdLst/>
              <a:ahLst/>
              <a:cxnLst/>
              <a:rect l="l" t="t" r="r" b="b"/>
              <a:pathLst>
                <a:path w="305" h="3599" extrusionOk="0">
                  <a:moveTo>
                    <a:pt x="0" y="0"/>
                  </a:moveTo>
                  <a:lnTo>
                    <a:pt x="0" y="3599"/>
                  </a:lnTo>
                  <a:lnTo>
                    <a:pt x="305" y="3599"/>
                  </a:lnTo>
                  <a:lnTo>
                    <a:pt x="305"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347;p36">
              <a:extLst>
                <a:ext uri="{FF2B5EF4-FFF2-40B4-BE49-F238E27FC236}">
                  <a16:creationId xmlns:a16="http://schemas.microsoft.com/office/drawing/2014/main" id="{104D57EE-2AB1-3BB3-1AE3-3998D61EDC35}"/>
                </a:ext>
              </a:extLst>
            </p:cNvPr>
            <p:cNvSpPr/>
            <p:nvPr/>
          </p:nvSpPr>
          <p:spPr>
            <a:xfrm>
              <a:off x="4560403" y="3280573"/>
              <a:ext cx="22376" cy="235575"/>
            </a:xfrm>
            <a:custGeom>
              <a:avLst/>
              <a:gdLst/>
              <a:ahLst/>
              <a:cxnLst/>
              <a:rect l="l" t="t" r="r" b="b"/>
              <a:pathLst>
                <a:path w="305" h="3211" extrusionOk="0">
                  <a:moveTo>
                    <a:pt x="0" y="1"/>
                  </a:moveTo>
                  <a:lnTo>
                    <a:pt x="0"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348;p36">
              <a:extLst>
                <a:ext uri="{FF2B5EF4-FFF2-40B4-BE49-F238E27FC236}">
                  <a16:creationId xmlns:a16="http://schemas.microsoft.com/office/drawing/2014/main" id="{01B1F86A-1AFE-F2BC-F02B-C7E7E2EDB810}"/>
                </a:ext>
              </a:extLst>
            </p:cNvPr>
            <p:cNvSpPr/>
            <p:nvPr/>
          </p:nvSpPr>
          <p:spPr>
            <a:xfrm>
              <a:off x="4599653" y="3214471"/>
              <a:ext cx="22376" cy="301677"/>
            </a:xfrm>
            <a:custGeom>
              <a:avLst/>
              <a:gdLst/>
              <a:ahLst/>
              <a:cxnLst/>
              <a:rect l="l" t="t" r="r" b="b"/>
              <a:pathLst>
                <a:path w="305" h="4112" extrusionOk="0">
                  <a:moveTo>
                    <a:pt x="0" y="1"/>
                  </a:moveTo>
                  <a:lnTo>
                    <a:pt x="0" y="4112"/>
                  </a:lnTo>
                  <a:lnTo>
                    <a:pt x="305" y="4112"/>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349;p36">
              <a:extLst>
                <a:ext uri="{FF2B5EF4-FFF2-40B4-BE49-F238E27FC236}">
                  <a16:creationId xmlns:a16="http://schemas.microsoft.com/office/drawing/2014/main" id="{24FFA25E-4F49-A2F4-0325-83C5D0C00F72}"/>
                </a:ext>
              </a:extLst>
            </p:cNvPr>
            <p:cNvSpPr/>
            <p:nvPr/>
          </p:nvSpPr>
          <p:spPr>
            <a:xfrm>
              <a:off x="4638463" y="3280573"/>
              <a:ext cx="22376" cy="235575"/>
            </a:xfrm>
            <a:custGeom>
              <a:avLst/>
              <a:gdLst/>
              <a:ahLst/>
              <a:cxnLst/>
              <a:rect l="l" t="t" r="r" b="b"/>
              <a:pathLst>
                <a:path w="305" h="3211" extrusionOk="0">
                  <a:moveTo>
                    <a:pt x="1" y="1"/>
                  </a:moveTo>
                  <a:lnTo>
                    <a:pt x="1"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350;p36">
              <a:extLst>
                <a:ext uri="{FF2B5EF4-FFF2-40B4-BE49-F238E27FC236}">
                  <a16:creationId xmlns:a16="http://schemas.microsoft.com/office/drawing/2014/main" id="{E4FD12A0-AE99-B588-6859-738A9F21FC3A}"/>
                </a:ext>
              </a:extLst>
            </p:cNvPr>
            <p:cNvSpPr/>
            <p:nvPr/>
          </p:nvSpPr>
          <p:spPr>
            <a:xfrm>
              <a:off x="4688864" y="3459876"/>
              <a:ext cx="34408" cy="22817"/>
            </a:xfrm>
            <a:custGeom>
              <a:avLst/>
              <a:gdLst/>
              <a:ahLst/>
              <a:cxnLst/>
              <a:rect l="l" t="t" r="r" b="b"/>
              <a:pathLst>
                <a:path w="469" h="311" extrusionOk="0">
                  <a:moveTo>
                    <a:pt x="1" y="1"/>
                  </a:moveTo>
                  <a:lnTo>
                    <a:pt x="1" y="311"/>
                  </a:lnTo>
                  <a:lnTo>
                    <a:pt x="468" y="311"/>
                  </a:lnTo>
                  <a:lnTo>
                    <a:pt x="468"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351;p36">
              <a:extLst>
                <a:ext uri="{FF2B5EF4-FFF2-40B4-BE49-F238E27FC236}">
                  <a16:creationId xmlns:a16="http://schemas.microsoft.com/office/drawing/2014/main" id="{2FE13ABB-7C60-C860-84AB-5170790A4C8A}"/>
                </a:ext>
              </a:extLst>
            </p:cNvPr>
            <p:cNvSpPr/>
            <p:nvPr/>
          </p:nvSpPr>
          <p:spPr>
            <a:xfrm>
              <a:off x="4688864" y="3492964"/>
              <a:ext cx="34408" cy="22817"/>
            </a:xfrm>
            <a:custGeom>
              <a:avLst/>
              <a:gdLst/>
              <a:ahLst/>
              <a:cxnLst/>
              <a:rect l="l" t="t" r="r" b="b"/>
              <a:pathLst>
                <a:path w="469" h="311" extrusionOk="0">
                  <a:moveTo>
                    <a:pt x="1" y="0"/>
                  </a:moveTo>
                  <a:lnTo>
                    <a:pt x="1" y="310"/>
                  </a:lnTo>
                  <a:lnTo>
                    <a:pt x="468" y="310"/>
                  </a:lnTo>
                  <a:lnTo>
                    <a:pt x="4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352;p36">
              <a:extLst>
                <a:ext uri="{FF2B5EF4-FFF2-40B4-BE49-F238E27FC236}">
                  <a16:creationId xmlns:a16="http://schemas.microsoft.com/office/drawing/2014/main" id="{E65D5C6C-83A5-6620-FECA-AB49D7CEF784}"/>
                </a:ext>
              </a:extLst>
            </p:cNvPr>
            <p:cNvSpPr/>
            <p:nvPr/>
          </p:nvSpPr>
          <p:spPr>
            <a:xfrm>
              <a:off x="4793409" y="3613575"/>
              <a:ext cx="51722" cy="52163"/>
            </a:xfrm>
            <a:custGeom>
              <a:avLst/>
              <a:gdLst/>
              <a:ahLst/>
              <a:cxnLst/>
              <a:rect l="l" t="t" r="r" b="b"/>
              <a:pathLst>
                <a:path w="705" h="711" extrusionOk="0">
                  <a:moveTo>
                    <a:pt x="1" y="1"/>
                  </a:moveTo>
                  <a:lnTo>
                    <a:pt x="1" y="710"/>
                  </a:lnTo>
                  <a:lnTo>
                    <a:pt x="705" y="710"/>
                  </a:lnTo>
                  <a:lnTo>
                    <a:pt x="7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353;p36">
              <a:extLst>
                <a:ext uri="{FF2B5EF4-FFF2-40B4-BE49-F238E27FC236}">
                  <a16:creationId xmlns:a16="http://schemas.microsoft.com/office/drawing/2014/main" id="{8D861602-1E3F-ECAD-A960-DFB99103182B}"/>
                </a:ext>
              </a:extLst>
            </p:cNvPr>
            <p:cNvSpPr/>
            <p:nvPr/>
          </p:nvSpPr>
          <p:spPr>
            <a:xfrm>
              <a:off x="4860758" y="3613575"/>
              <a:ext cx="215326" cy="20322"/>
            </a:xfrm>
            <a:custGeom>
              <a:avLst/>
              <a:gdLst/>
              <a:ahLst/>
              <a:cxnLst/>
              <a:rect l="l" t="t" r="r" b="b"/>
              <a:pathLst>
                <a:path w="2935" h="277" extrusionOk="0">
                  <a:moveTo>
                    <a:pt x="1" y="1"/>
                  </a:moveTo>
                  <a:lnTo>
                    <a:pt x="1" y="277"/>
                  </a:lnTo>
                  <a:lnTo>
                    <a:pt x="2935" y="277"/>
                  </a:lnTo>
                  <a:lnTo>
                    <a:pt x="2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354;p36">
              <a:extLst>
                <a:ext uri="{FF2B5EF4-FFF2-40B4-BE49-F238E27FC236}">
                  <a16:creationId xmlns:a16="http://schemas.microsoft.com/office/drawing/2014/main" id="{A5A3BAE6-D3EC-820C-4099-EE5D7DC0F182}"/>
                </a:ext>
              </a:extLst>
            </p:cNvPr>
            <p:cNvSpPr/>
            <p:nvPr/>
          </p:nvSpPr>
          <p:spPr>
            <a:xfrm>
              <a:off x="4860758" y="3645416"/>
              <a:ext cx="135212" cy="20322"/>
            </a:xfrm>
            <a:custGeom>
              <a:avLst/>
              <a:gdLst/>
              <a:ahLst/>
              <a:cxnLst/>
              <a:rect l="l" t="t" r="r" b="b"/>
              <a:pathLst>
                <a:path w="1843" h="277" extrusionOk="0">
                  <a:moveTo>
                    <a:pt x="1" y="0"/>
                  </a:moveTo>
                  <a:lnTo>
                    <a:pt x="1"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355;p36">
              <a:extLst>
                <a:ext uri="{FF2B5EF4-FFF2-40B4-BE49-F238E27FC236}">
                  <a16:creationId xmlns:a16="http://schemas.microsoft.com/office/drawing/2014/main" id="{A8508F78-A845-8D8B-501B-74C15EC7F9BE}"/>
                </a:ext>
              </a:extLst>
            </p:cNvPr>
            <p:cNvSpPr/>
            <p:nvPr/>
          </p:nvSpPr>
          <p:spPr>
            <a:xfrm>
              <a:off x="5135509" y="3138466"/>
              <a:ext cx="52163" cy="52163"/>
            </a:xfrm>
            <a:custGeom>
              <a:avLst/>
              <a:gdLst/>
              <a:ahLst/>
              <a:cxnLst/>
              <a:rect l="l" t="t" r="r" b="b"/>
              <a:pathLst>
                <a:path w="711" h="711"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356;p36">
              <a:extLst>
                <a:ext uri="{FF2B5EF4-FFF2-40B4-BE49-F238E27FC236}">
                  <a16:creationId xmlns:a16="http://schemas.microsoft.com/office/drawing/2014/main" id="{7FB3C6E2-13CD-D391-675D-FD8B9B853234}"/>
                </a:ext>
              </a:extLst>
            </p:cNvPr>
            <p:cNvSpPr/>
            <p:nvPr/>
          </p:nvSpPr>
          <p:spPr>
            <a:xfrm>
              <a:off x="5203298" y="3138466"/>
              <a:ext cx="214886" cy="20322"/>
            </a:xfrm>
            <a:custGeom>
              <a:avLst/>
              <a:gdLst/>
              <a:ahLst/>
              <a:cxnLst/>
              <a:rect l="l" t="t" r="r" b="b"/>
              <a:pathLst>
                <a:path w="2929" h="277" extrusionOk="0">
                  <a:moveTo>
                    <a:pt x="0" y="0"/>
                  </a:moveTo>
                  <a:lnTo>
                    <a:pt x="0" y="276"/>
                  </a:lnTo>
                  <a:lnTo>
                    <a:pt x="2929" y="276"/>
                  </a:lnTo>
                  <a:lnTo>
                    <a:pt x="29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357;p36">
              <a:extLst>
                <a:ext uri="{FF2B5EF4-FFF2-40B4-BE49-F238E27FC236}">
                  <a16:creationId xmlns:a16="http://schemas.microsoft.com/office/drawing/2014/main" id="{BFC4DE79-107C-E945-94F4-DC8398CC38B1}"/>
                </a:ext>
              </a:extLst>
            </p:cNvPr>
            <p:cNvSpPr/>
            <p:nvPr/>
          </p:nvSpPr>
          <p:spPr>
            <a:xfrm>
              <a:off x="5203298" y="3170306"/>
              <a:ext cx="135138" cy="20322"/>
            </a:xfrm>
            <a:custGeom>
              <a:avLst/>
              <a:gdLst/>
              <a:ahLst/>
              <a:cxnLst/>
              <a:rect l="l" t="t" r="r" b="b"/>
              <a:pathLst>
                <a:path w="1842" h="277" extrusionOk="0">
                  <a:moveTo>
                    <a:pt x="0" y="0"/>
                  </a:moveTo>
                  <a:lnTo>
                    <a:pt x="0"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358;p36">
              <a:extLst>
                <a:ext uri="{FF2B5EF4-FFF2-40B4-BE49-F238E27FC236}">
                  <a16:creationId xmlns:a16="http://schemas.microsoft.com/office/drawing/2014/main" id="{042DD28B-A2CC-AF88-85AA-2029BE2938DB}"/>
                </a:ext>
              </a:extLst>
            </p:cNvPr>
            <p:cNvSpPr/>
            <p:nvPr/>
          </p:nvSpPr>
          <p:spPr>
            <a:xfrm>
              <a:off x="5375998" y="3979225"/>
              <a:ext cx="48788" cy="22817"/>
            </a:xfrm>
            <a:custGeom>
              <a:avLst/>
              <a:gdLst/>
              <a:ahLst/>
              <a:cxnLst/>
              <a:rect l="l" t="t" r="r" b="b"/>
              <a:pathLst>
                <a:path w="665" h="311" extrusionOk="0">
                  <a:moveTo>
                    <a:pt x="0" y="1"/>
                  </a:moveTo>
                  <a:lnTo>
                    <a:pt x="0" y="310"/>
                  </a:lnTo>
                  <a:lnTo>
                    <a:pt x="665" y="310"/>
                  </a:lnTo>
                  <a:lnTo>
                    <a:pt x="6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359;p36">
              <a:extLst>
                <a:ext uri="{FF2B5EF4-FFF2-40B4-BE49-F238E27FC236}">
                  <a16:creationId xmlns:a16="http://schemas.microsoft.com/office/drawing/2014/main" id="{959DC5BA-F543-E722-F6B1-309F912DE1BE}"/>
                </a:ext>
              </a:extLst>
            </p:cNvPr>
            <p:cNvSpPr/>
            <p:nvPr/>
          </p:nvSpPr>
          <p:spPr>
            <a:xfrm>
              <a:off x="5375998" y="4012313"/>
              <a:ext cx="48788" cy="22743"/>
            </a:xfrm>
            <a:custGeom>
              <a:avLst/>
              <a:gdLst/>
              <a:ahLst/>
              <a:cxnLst/>
              <a:rect l="l" t="t" r="r" b="b"/>
              <a:pathLst>
                <a:path w="665" h="310" extrusionOk="0">
                  <a:moveTo>
                    <a:pt x="0" y="0"/>
                  </a:moveTo>
                  <a:lnTo>
                    <a:pt x="0" y="310"/>
                  </a:lnTo>
                  <a:lnTo>
                    <a:pt x="665" y="310"/>
                  </a:lnTo>
                  <a:lnTo>
                    <a:pt x="6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360;p36">
              <a:extLst>
                <a:ext uri="{FF2B5EF4-FFF2-40B4-BE49-F238E27FC236}">
                  <a16:creationId xmlns:a16="http://schemas.microsoft.com/office/drawing/2014/main" id="{FE6856CB-D48C-2BFE-8AE0-167EE3989AD4}"/>
                </a:ext>
              </a:extLst>
            </p:cNvPr>
            <p:cNvSpPr/>
            <p:nvPr/>
          </p:nvSpPr>
          <p:spPr>
            <a:xfrm>
              <a:off x="4490560" y="3968881"/>
              <a:ext cx="25311" cy="45560"/>
            </a:xfrm>
            <a:custGeom>
              <a:avLst/>
              <a:gdLst/>
              <a:ahLst/>
              <a:cxnLst/>
              <a:rect l="l" t="t" r="r" b="b"/>
              <a:pathLst>
                <a:path w="345" h="621" extrusionOk="0">
                  <a:moveTo>
                    <a:pt x="1" y="1"/>
                  </a:moveTo>
                  <a:lnTo>
                    <a:pt x="1" y="620"/>
                  </a:lnTo>
                  <a:lnTo>
                    <a:pt x="344" y="620"/>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361;p36">
              <a:extLst>
                <a:ext uri="{FF2B5EF4-FFF2-40B4-BE49-F238E27FC236}">
                  <a16:creationId xmlns:a16="http://schemas.microsoft.com/office/drawing/2014/main" id="{8FEBE56F-D44C-0EE4-B416-2F2BBAE61355}"/>
                </a:ext>
              </a:extLst>
            </p:cNvPr>
            <p:cNvSpPr/>
            <p:nvPr/>
          </p:nvSpPr>
          <p:spPr>
            <a:xfrm>
              <a:off x="4534798" y="3945771"/>
              <a:ext cx="25238" cy="68670"/>
            </a:xfrm>
            <a:custGeom>
              <a:avLst/>
              <a:gdLst/>
              <a:ahLst/>
              <a:cxnLst/>
              <a:rect l="l" t="t" r="r" b="b"/>
              <a:pathLst>
                <a:path w="344" h="936" extrusionOk="0">
                  <a:moveTo>
                    <a:pt x="0" y="0"/>
                  </a:moveTo>
                  <a:lnTo>
                    <a:pt x="0" y="935"/>
                  </a:lnTo>
                  <a:lnTo>
                    <a:pt x="344" y="935"/>
                  </a:lnTo>
                  <a:lnTo>
                    <a:pt x="344"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362;p36">
              <a:extLst>
                <a:ext uri="{FF2B5EF4-FFF2-40B4-BE49-F238E27FC236}">
                  <a16:creationId xmlns:a16="http://schemas.microsoft.com/office/drawing/2014/main" id="{C6FB1566-C34F-7114-89B4-EE0E19128888}"/>
                </a:ext>
              </a:extLst>
            </p:cNvPr>
            <p:cNvSpPr/>
            <p:nvPr/>
          </p:nvSpPr>
          <p:spPr>
            <a:xfrm>
              <a:off x="4578964" y="3914811"/>
              <a:ext cx="25311" cy="99630"/>
            </a:xfrm>
            <a:custGeom>
              <a:avLst/>
              <a:gdLst/>
              <a:ahLst/>
              <a:cxnLst/>
              <a:rect l="l" t="t" r="r" b="b"/>
              <a:pathLst>
                <a:path w="345" h="1358" extrusionOk="0">
                  <a:moveTo>
                    <a:pt x="1" y="0"/>
                  </a:moveTo>
                  <a:lnTo>
                    <a:pt x="1" y="1357"/>
                  </a:lnTo>
                  <a:lnTo>
                    <a:pt x="344" y="1357"/>
                  </a:lnTo>
                  <a:lnTo>
                    <a:pt x="344"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363;p36">
              <a:extLst>
                <a:ext uri="{FF2B5EF4-FFF2-40B4-BE49-F238E27FC236}">
                  <a16:creationId xmlns:a16="http://schemas.microsoft.com/office/drawing/2014/main" id="{086D820F-A21A-AE5B-1995-48757BD43D87}"/>
                </a:ext>
              </a:extLst>
            </p:cNvPr>
            <p:cNvSpPr/>
            <p:nvPr/>
          </p:nvSpPr>
          <p:spPr>
            <a:xfrm>
              <a:off x="4623203" y="3898231"/>
              <a:ext cx="25238" cy="116210"/>
            </a:xfrm>
            <a:custGeom>
              <a:avLst/>
              <a:gdLst/>
              <a:ahLst/>
              <a:cxnLst/>
              <a:rect l="l" t="t" r="r" b="b"/>
              <a:pathLst>
                <a:path w="344" h="1584" extrusionOk="0">
                  <a:moveTo>
                    <a:pt x="0" y="1"/>
                  </a:moveTo>
                  <a:lnTo>
                    <a:pt x="0" y="1583"/>
                  </a:lnTo>
                  <a:lnTo>
                    <a:pt x="344" y="1583"/>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364;p36">
              <a:extLst>
                <a:ext uri="{FF2B5EF4-FFF2-40B4-BE49-F238E27FC236}">
                  <a16:creationId xmlns:a16="http://schemas.microsoft.com/office/drawing/2014/main" id="{1C4D4F26-FA50-5DED-98BD-269BC8C470F9}"/>
                </a:ext>
              </a:extLst>
            </p:cNvPr>
            <p:cNvSpPr/>
            <p:nvPr/>
          </p:nvSpPr>
          <p:spPr>
            <a:xfrm>
              <a:off x="4667442" y="3845775"/>
              <a:ext cx="25238" cy="166979"/>
            </a:xfrm>
            <a:custGeom>
              <a:avLst/>
              <a:gdLst/>
              <a:ahLst/>
              <a:cxnLst/>
              <a:rect l="l" t="t" r="r" b="b"/>
              <a:pathLst>
                <a:path w="344" h="2276" extrusionOk="0">
                  <a:moveTo>
                    <a:pt x="0" y="1"/>
                  </a:moveTo>
                  <a:lnTo>
                    <a:pt x="0" y="2276"/>
                  </a:lnTo>
                  <a:lnTo>
                    <a:pt x="344" y="2276"/>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365;p36">
              <a:extLst>
                <a:ext uri="{FF2B5EF4-FFF2-40B4-BE49-F238E27FC236}">
                  <a16:creationId xmlns:a16="http://schemas.microsoft.com/office/drawing/2014/main" id="{9937314A-3840-9827-BB7B-E4616C76DCEA}"/>
                </a:ext>
              </a:extLst>
            </p:cNvPr>
            <p:cNvSpPr/>
            <p:nvPr/>
          </p:nvSpPr>
          <p:spPr>
            <a:xfrm>
              <a:off x="4466202" y="3845408"/>
              <a:ext cx="233521" cy="188034"/>
            </a:xfrm>
            <a:custGeom>
              <a:avLst/>
              <a:gdLst/>
              <a:ahLst/>
              <a:cxnLst/>
              <a:rect l="l" t="t" r="r" b="b"/>
              <a:pathLst>
                <a:path w="3183" h="2563" extrusionOk="0">
                  <a:moveTo>
                    <a:pt x="0" y="0"/>
                  </a:moveTo>
                  <a:lnTo>
                    <a:pt x="0" y="2562"/>
                  </a:lnTo>
                  <a:lnTo>
                    <a:pt x="3182" y="2562"/>
                  </a:lnTo>
                  <a:lnTo>
                    <a:pt x="3182" y="2523"/>
                  </a:lnTo>
                  <a:lnTo>
                    <a:pt x="51" y="2523"/>
                  </a:lnTo>
                  <a:lnTo>
                    <a:pt x="51"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366;p36">
              <a:extLst>
                <a:ext uri="{FF2B5EF4-FFF2-40B4-BE49-F238E27FC236}">
                  <a16:creationId xmlns:a16="http://schemas.microsoft.com/office/drawing/2014/main" id="{A0E39A1F-8D16-C1F3-F380-8FD48C508F79}"/>
                </a:ext>
              </a:extLst>
            </p:cNvPr>
            <p:cNvSpPr/>
            <p:nvPr/>
          </p:nvSpPr>
          <p:spPr>
            <a:xfrm>
              <a:off x="4488946" y="3843721"/>
              <a:ext cx="28539" cy="172334"/>
            </a:xfrm>
            <a:custGeom>
              <a:avLst/>
              <a:gdLst/>
              <a:ahLst/>
              <a:cxnLst/>
              <a:rect l="l" t="t" r="r" b="b"/>
              <a:pathLst>
                <a:path w="389" h="2349" extrusionOk="0">
                  <a:moveTo>
                    <a:pt x="344" y="40"/>
                  </a:moveTo>
                  <a:lnTo>
                    <a:pt x="344" y="2309"/>
                  </a:lnTo>
                  <a:lnTo>
                    <a:pt x="45" y="2309"/>
                  </a:lnTo>
                  <a:lnTo>
                    <a:pt x="45" y="40"/>
                  </a:lnTo>
                  <a:close/>
                  <a:moveTo>
                    <a:pt x="0" y="0"/>
                  </a:moveTo>
                  <a:lnTo>
                    <a:pt x="0"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367;p36">
              <a:extLst>
                <a:ext uri="{FF2B5EF4-FFF2-40B4-BE49-F238E27FC236}">
                  <a16:creationId xmlns:a16="http://schemas.microsoft.com/office/drawing/2014/main" id="{761E01EB-BCA1-B71A-01EB-6213405775A9}"/>
                </a:ext>
              </a:extLst>
            </p:cNvPr>
            <p:cNvSpPr/>
            <p:nvPr/>
          </p:nvSpPr>
          <p:spPr>
            <a:xfrm>
              <a:off x="4533111" y="3843721"/>
              <a:ext cx="28612" cy="172334"/>
            </a:xfrm>
            <a:custGeom>
              <a:avLst/>
              <a:gdLst/>
              <a:ahLst/>
              <a:cxnLst/>
              <a:rect l="l" t="t" r="r" b="b"/>
              <a:pathLst>
                <a:path w="390" h="2349" extrusionOk="0">
                  <a:moveTo>
                    <a:pt x="344" y="40"/>
                  </a:moveTo>
                  <a:lnTo>
                    <a:pt x="344" y="2309"/>
                  </a:lnTo>
                  <a:lnTo>
                    <a:pt x="46" y="2309"/>
                  </a:lnTo>
                  <a:lnTo>
                    <a:pt x="46" y="40"/>
                  </a:lnTo>
                  <a:close/>
                  <a:moveTo>
                    <a:pt x="1" y="0"/>
                  </a:moveTo>
                  <a:lnTo>
                    <a:pt x="1"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368;p36">
              <a:extLst>
                <a:ext uri="{FF2B5EF4-FFF2-40B4-BE49-F238E27FC236}">
                  <a16:creationId xmlns:a16="http://schemas.microsoft.com/office/drawing/2014/main" id="{7822DA26-744D-7B72-4ADB-D9D525D7F91A}"/>
                </a:ext>
              </a:extLst>
            </p:cNvPr>
            <p:cNvSpPr/>
            <p:nvPr/>
          </p:nvSpPr>
          <p:spPr>
            <a:xfrm>
              <a:off x="4577350" y="3843721"/>
              <a:ext cx="28539" cy="172334"/>
            </a:xfrm>
            <a:custGeom>
              <a:avLst/>
              <a:gdLst/>
              <a:ahLst/>
              <a:cxnLst/>
              <a:rect l="l" t="t" r="r" b="b"/>
              <a:pathLst>
                <a:path w="389" h="2349" extrusionOk="0">
                  <a:moveTo>
                    <a:pt x="344" y="40"/>
                  </a:moveTo>
                  <a:lnTo>
                    <a:pt x="344" y="2309"/>
                  </a:lnTo>
                  <a:lnTo>
                    <a:pt x="45" y="2309"/>
                  </a:lnTo>
                  <a:lnTo>
                    <a:pt x="45" y="40"/>
                  </a:lnTo>
                  <a:close/>
                  <a:moveTo>
                    <a:pt x="0" y="0"/>
                  </a:moveTo>
                  <a:lnTo>
                    <a:pt x="0"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369;p36">
              <a:extLst>
                <a:ext uri="{FF2B5EF4-FFF2-40B4-BE49-F238E27FC236}">
                  <a16:creationId xmlns:a16="http://schemas.microsoft.com/office/drawing/2014/main" id="{1855F78E-B5C5-2410-8F80-59E7128741A1}"/>
                </a:ext>
              </a:extLst>
            </p:cNvPr>
            <p:cNvSpPr/>
            <p:nvPr/>
          </p:nvSpPr>
          <p:spPr>
            <a:xfrm>
              <a:off x="4621516" y="3843721"/>
              <a:ext cx="28612" cy="172334"/>
            </a:xfrm>
            <a:custGeom>
              <a:avLst/>
              <a:gdLst/>
              <a:ahLst/>
              <a:cxnLst/>
              <a:rect l="l" t="t" r="r" b="b"/>
              <a:pathLst>
                <a:path w="390" h="2349" extrusionOk="0">
                  <a:moveTo>
                    <a:pt x="344" y="40"/>
                  </a:moveTo>
                  <a:lnTo>
                    <a:pt x="344" y="2309"/>
                  </a:lnTo>
                  <a:lnTo>
                    <a:pt x="46" y="2309"/>
                  </a:lnTo>
                  <a:lnTo>
                    <a:pt x="46" y="40"/>
                  </a:lnTo>
                  <a:close/>
                  <a:moveTo>
                    <a:pt x="1" y="0"/>
                  </a:moveTo>
                  <a:lnTo>
                    <a:pt x="1"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370;p36">
              <a:extLst>
                <a:ext uri="{FF2B5EF4-FFF2-40B4-BE49-F238E27FC236}">
                  <a16:creationId xmlns:a16="http://schemas.microsoft.com/office/drawing/2014/main" id="{A1E8759C-FA53-DEFB-F879-3D7A2C2BE035}"/>
                </a:ext>
              </a:extLst>
            </p:cNvPr>
            <p:cNvSpPr/>
            <p:nvPr/>
          </p:nvSpPr>
          <p:spPr>
            <a:xfrm>
              <a:off x="4467010" y="3625607"/>
              <a:ext cx="239317" cy="163237"/>
            </a:xfrm>
            <a:custGeom>
              <a:avLst/>
              <a:gdLst/>
              <a:ahLst/>
              <a:cxnLst/>
              <a:rect l="l" t="t" r="r" b="b"/>
              <a:pathLst>
                <a:path w="3262" h="2225" extrusionOk="0">
                  <a:moveTo>
                    <a:pt x="1" y="0"/>
                  </a:moveTo>
                  <a:lnTo>
                    <a:pt x="1" y="2224"/>
                  </a:lnTo>
                  <a:lnTo>
                    <a:pt x="3261" y="2224"/>
                  </a:lnTo>
                  <a:lnTo>
                    <a:pt x="3261" y="2191"/>
                  </a:lnTo>
                  <a:lnTo>
                    <a:pt x="35" y="2191"/>
                  </a:lnTo>
                  <a:lnTo>
                    <a:pt x="35" y="0"/>
                  </a:lnTo>
                  <a:close/>
                </a:path>
              </a:pathLst>
            </a:custGeom>
            <a:solidFill>
              <a:srgbClr val="00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371;p36">
              <a:extLst>
                <a:ext uri="{FF2B5EF4-FFF2-40B4-BE49-F238E27FC236}">
                  <a16:creationId xmlns:a16="http://schemas.microsoft.com/office/drawing/2014/main" id="{A25B7EA2-433C-E52A-8B90-F3F3BC3CA5AE}"/>
                </a:ext>
              </a:extLst>
            </p:cNvPr>
            <p:cNvSpPr/>
            <p:nvPr/>
          </p:nvSpPr>
          <p:spPr>
            <a:xfrm>
              <a:off x="4481903" y="3649304"/>
              <a:ext cx="214519" cy="124280"/>
            </a:xfrm>
            <a:custGeom>
              <a:avLst/>
              <a:gdLst/>
              <a:ahLst/>
              <a:cxnLst/>
              <a:rect l="l" t="t" r="r" b="b"/>
              <a:pathLst>
                <a:path w="2924" h="1694" extrusionOk="0">
                  <a:moveTo>
                    <a:pt x="264" y="0"/>
                  </a:moveTo>
                  <a:cubicBezTo>
                    <a:pt x="250" y="0"/>
                    <a:pt x="234" y="9"/>
                    <a:pt x="231" y="26"/>
                  </a:cubicBezTo>
                  <a:lnTo>
                    <a:pt x="0" y="1665"/>
                  </a:lnTo>
                  <a:lnTo>
                    <a:pt x="2923" y="1693"/>
                  </a:lnTo>
                  <a:lnTo>
                    <a:pt x="2715" y="116"/>
                  </a:lnTo>
                  <a:cubicBezTo>
                    <a:pt x="2709" y="87"/>
                    <a:pt x="2681" y="72"/>
                    <a:pt x="2653" y="72"/>
                  </a:cubicBezTo>
                  <a:cubicBezTo>
                    <a:pt x="2626" y="72"/>
                    <a:pt x="2599" y="86"/>
                    <a:pt x="2591" y="116"/>
                  </a:cubicBezTo>
                  <a:lnTo>
                    <a:pt x="2292" y="1327"/>
                  </a:lnTo>
                  <a:cubicBezTo>
                    <a:pt x="2281" y="1355"/>
                    <a:pt x="2253" y="1369"/>
                    <a:pt x="2225" y="1369"/>
                  </a:cubicBezTo>
                  <a:cubicBezTo>
                    <a:pt x="2197" y="1369"/>
                    <a:pt x="2169" y="1355"/>
                    <a:pt x="2157" y="1327"/>
                  </a:cubicBezTo>
                  <a:lnTo>
                    <a:pt x="2011" y="972"/>
                  </a:lnTo>
                  <a:cubicBezTo>
                    <a:pt x="2002" y="953"/>
                    <a:pt x="1981" y="943"/>
                    <a:pt x="1960" y="943"/>
                  </a:cubicBezTo>
                  <a:cubicBezTo>
                    <a:pt x="1939" y="943"/>
                    <a:pt x="1918" y="953"/>
                    <a:pt x="1910" y="972"/>
                  </a:cubicBezTo>
                  <a:lnTo>
                    <a:pt x="1842" y="1147"/>
                  </a:lnTo>
                  <a:cubicBezTo>
                    <a:pt x="1817" y="1209"/>
                    <a:pt x="1755" y="1240"/>
                    <a:pt x="1693" y="1240"/>
                  </a:cubicBezTo>
                  <a:cubicBezTo>
                    <a:pt x="1631" y="1240"/>
                    <a:pt x="1569" y="1209"/>
                    <a:pt x="1543" y="1147"/>
                  </a:cubicBezTo>
                  <a:lnTo>
                    <a:pt x="1239" y="404"/>
                  </a:lnTo>
                  <a:cubicBezTo>
                    <a:pt x="1233" y="383"/>
                    <a:pt x="1211" y="371"/>
                    <a:pt x="1189" y="371"/>
                  </a:cubicBezTo>
                  <a:cubicBezTo>
                    <a:pt x="1175" y="371"/>
                    <a:pt x="1160" y="376"/>
                    <a:pt x="1149" y="387"/>
                  </a:cubicBezTo>
                  <a:lnTo>
                    <a:pt x="704" y="803"/>
                  </a:lnTo>
                  <a:cubicBezTo>
                    <a:pt x="674" y="832"/>
                    <a:pt x="634" y="845"/>
                    <a:pt x="595" y="845"/>
                  </a:cubicBezTo>
                  <a:cubicBezTo>
                    <a:pt x="532" y="845"/>
                    <a:pt x="470" y="811"/>
                    <a:pt x="445" y="753"/>
                  </a:cubicBezTo>
                  <a:lnTo>
                    <a:pt x="293" y="21"/>
                  </a:lnTo>
                  <a:cubicBezTo>
                    <a:pt x="291" y="7"/>
                    <a:pt x="278" y="0"/>
                    <a:pt x="264" y="0"/>
                  </a:cubicBez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372;p36">
              <a:extLst>
                <a:ext uri="{FF2B5EF4-FFF2-40B4-BE49-F238E27FC236}">
                  <a16:creationId xmlns:a16="http://schemas.microsoft.com/office/drawing/2014/main" id="{78F2EACF-4ADF-C305-1341-696BCB862F22}"/>
                </a:ext>
              </a:extLst>
            </p:cNvPr>
            <p:cNvSpPr/>
            <p:nvPr/>
          </p:nvSpPr>
          <p:spPr>
            <a:xfrm>
              <a:off x="4157190" y="3623920"/>
              <a:ext cx="171894" cy="172334"/>
            </a:xfrm>
            <a:custGeom>
              <a:avLst/>
              <a:gdLst/>
              <a:ahLst/>
              <a:cxnLst/>
              <a:rect l="l" t="t" r="r" b="b"/>
              <a:pathLst>
                <a:path w="2343" h="2349" extrusionOk="0">
                  <a:moveTo>
                    <a:pt x="1171" y="136"/>
                  </a:moveTo>
                  <a:cubicBezTo>
                    <a:pt x="1746" y="136"/>
                    <a:pt x="2208" y="603"/>
                    <a:pt x="2208" y="1178"/>
                  </a:cubicBezTo>
                  <a:cubicBezTo>
                    <a:pt x="2208" y="1746"/>
                    <a:pt x="1746" y="2214"/>
                    <a:pt x="1171" y="2214"/>
                  </a:cubicBezTo>
                  <a:cubicBezTo>
                    <a:pt x="597" y="2214"/>
                    <a:pt x="135" y="1746"/>
                    <a:pt x="135" y="1178"/>
                  </a:cubicBezTo>
                  <a:cubicBezTo>
                    <a:pt x="135" y="603"/>
                    <a:pt x="597" y="136"/>
                    <a:pt x="1171" y="136"/>
                  </a:cubicBezTo>
                  <a:close/>
                  <a:moveTo>
                    <a:pt x="1171" y="1"/>
                  </a:moveTo>
                  <a:cubicBezTo>
                    <a:pt x="524" y="1"/>
                    <a:pt x="0" y="530"/>
                    <a:pt x="0" y="1178"/>
                  </a:cubicBezTo>
                  <a:cubicBezTo>
                    <a:pt x="0" y="1820"/>
                    <a:pt x="524" y="2349"/>
                    <a:pt x="1171" y="2349"/>
                  </a:cubicBezTo>
                  <a:cubicBezTo>
                    <a:pt x="1819" y="2349"/>
                    <a:pt x="2343" y="1820"/>
                    <a:pt x="2343" y="1178"/>
                  </a:cubicBezTo>
                  <a:cubicBezTo>
                    <a:pt x="2343" y="530"/>
                    <a:pt x="1819" y="1"/>
                    <a:pt x="1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373;p36">
              <a:extLst>
                <a:ext uri="{FF2B5EF4-FFF2-40B4-BE49-F238E27FC236}">
                  <a16:creationId xmlns:a16="http://schemas.microsoft.com/office/drawing/2014/main" id="{3ED6B10E-37AB-868B-0B54-7ABEFA768F4E}"/>
                </a:ext>
              </a:extLst>
            </p:cNvPr>
            <p:cNvSpPr/>
            <p:nvPr/>
          </p:nvSpPr>
          <p:spPr>
            <a:xfrm>
              <a:off x="4228648" y="3667278"/>
              <a:ext cx="28172" cy="28172"/>
            </a:xfrm>
            <a:custGeom>
              <a:avLst/>
              <a:gdLst/>
              <a:ahLst/>
              <a:cxnLst/>
              <a:rect l="l" t="t" r="r" b="b"/>
              <a:pathLst>
                <a:path w="384" h="384" extrusionOk="0">
                  <a:moveTo>
                    <a:pt x="192" y="1"/>
                  </a:moveTo>
                  <a:cubicBezTo>
                    <a:pt x="85" y="1"/>
                    <a:pt x="0" y="85"/>
                    <a:pt x="0" y="192"/>
                  </a:cubicBezTo>
                  <a:cubicBezTo>
                    <a:pt x="0" y="299"/>
                    <a:pt x="85" y="384"/>
                    <a:pt x="192" y="384"/>
                  </a:cubicBezTo>
                  <a:cubicBezTo>
                    <a:pt x="299" y="384"/>
                    <a:pt x="383" y="299"/>
                    <a:pt x="383" y="192"/>
                  </a:cubicBezTo>
                  <a:cubicBezTo>
                    <a:pt x="383" y="85"/>
                    <a:pt x="299"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374;p36">
              <a:extLst>
                <a:ext uri="{FF2B5EF4-FFF2-40B4-BE49-F238E27FC236}">
                  <a16:creationId xmlns:a16="http://schemas.microsoft.com/office/drawing/2014/main" id="{04395324-C625-270B-E8E8-26910C374F53}"/>
                </a:ext>
              </a:extLst>
            </p:cNvPr>
            <p:cNvSpPr/>
            <p:nvPr/>
          </p:nvSpPr>
          <p:spPr>
            <a:xfrm>
              <a:off x="4219110" y="3704474"/>
              <a:ext cx="47614" cy="49668"/>
            </a:xfrm>
            <a:custGeom>
              <a:avLst/>
              <a:gdLst/>
              <a:ahLst/>
              <a:cxnLst/>
              <a:rect l="l" t="t" r="r" b="b"/>
              <a:pathLst>
                <a:path w="649" h="677" extrusionOk="0">
                  <a:moveTo>
                    <a:pt x="322" y="1"/>
                  </a:moveTo>
                  <a:cubicBezTo>
                    <a:pt x="147" y="1"/>
                    <a:pt x="1" y="147"/>
                    <a:pt x="1" y="322"/>
                  </a:cubicBezTo>
                  <a:lnTo>
                    <a:pt x="1" y="676"/>
                  </a:lnTo>
                  <a:lnTo>
                    <a:pt x="648" y="676"/>
                  </a:lnTo>
                  <a:lnTo>
                    <a:pt x="648" y="322"/>
                  </a:lnTo>
                  <a:cubicBezTo>
                    <a:pt x="648" y="147"/>
                    <a:pt x="502" y="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375;p36">
              <a:extLst>
                <a:ext uri="{FF2B5EF4-FFF2-40B4-BE49-F238E27FC236}">
                  <a16:creationId xmlns:a16="http://schemas.microsoft.com/office/drawing/2014/main" id="{B2C839F1-9941-8A22-6F73-8844BB0FD743}"/>
                </a:ext>
              </a:extLst>
            </p:cNvPr>
            <p:cNvSpPr/>
            <p:nvPr/>
          </p:nvSpPr>
          <p:spPr>
            <a:xfrm>
              <a:off x="5150402" y="3252474"/>
              <a:ext cx="228092" cy="228165"/>
            </a:xfrm>
            <a:custGeom>
              <a:avLst/>
              <a:gdLst/>
              <a:ahLst/>
              <a:cxnLst/>
              <a:rect l="l" t="t" r="r" b="b"/>
              <a:pathLst>
                <a:path w="3109" h="3110" extrusionOk="0">
                  <a:moveTo>
                    <a:pt x="1555" y="1"/>
                  </a:moveTo>
                  <a:cubicBezTo>
                    <a:pt x="693" y="1"/>
                    <a:pt x="0" y="699"/>
                    <a:pt x="0" y="1555"/>
                  </a:cubicBezTo>
                  <a:cubicBezTo>
                    <a:pt x="0" y="2417"/>
                    <a:pt x="693" y="3109"/>
                    <a:pt x="1555" y="3109"/>
                  </a:cubicBezTo>
                  <a:cubicBezTo>
                    <a:pt x="2411" y="3109"/>
                    <a:pt x="3109" y="2417"/>
                    <a:pt x="3109" y="1555"/>
                  </a:cubicBezTo>
                  <a:cubicBezTo>
                    <a:pt x="3109" y="699"/>
                    <a:pt x="2411" y="1"/>
                    <a:pt x="1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376;p36">
              <a:extLst>
                <a:ext uri="{FF2B5EF4-FFF2-40B4-BE49-F238E27FC236}">
                  <a16:creationId xmlns:a16="http://schemas.microsoft.com/office/drawing/2014/main" id="{CCE3BB8B-FDD1-6873-11AF-EBFC250AA4BD}"/>
                </a:ext>
              </a:extLst>
            </p:cNvPr>
            <p:cNvSpPr/>
            <p:nvPr/>
          </p:nvSpPr>
          <p:spPr>
            <a:xfrm>
              <a:off x="5150402" y="3252474"/>
              <a:ext cx="195078" cy="228165"/>
            </a:xfrm>
            <a:custGeom>
              <a:avLst/>
              <a:gdLst/>
              <a:ahLst/>
              <a:cxnLst/>
              <a:rect l="l" t="t" r="r" b="b"/>
              <a:pathLst>
                <a:path w="2659" h="3110" extrusionOk="0">
                  <a:moveTo>
                    <a:pt x="1555" y="1"/>
                  </a:moveTo>
                  <a:cubicBezTo>
                    <a:pt x="699" y="1"/>
                    <a:pt x="0" y="705"/>
                    <a:pt x="0" y="1555"/>
                  </a:cubicBezTo>
                  <a:cubicBezTo>
                    <a:pt x="0" y="2411"/>
                    <a:pt x="699" y="3109"/>
                    <a:pt x="1555" y="3109"/>
                  </a:cubicBezTo>
                  <a:cubicBezTo>
                    <a:pt x="1971" y="3109"/>
                    <a:pt x="2366" y="2946"/>
                    <a:pt x="2658" y="2648"/>
                  </a:cubicBezTo>
                  <a:lnTo>
                    <a:pt x="1555" y="1555"/>
                  </a:lnTo>
                  <a:lnTo>
                    <a:pt x="15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377;p36">
              <a:extLst>
                <a:ext uri="{FF2B5EF4-FFF2-40B4-BE49-F238E27FC236}">
                  <a16:creationId xmlns:a16="http://schemas.microsoft.com/office/drawing/2014/main" id="{D019C3B9-F03D-24B5-E814-1FAD3A2A69FD}"/>
                </a:ext>
              </a:extLst>
            </p:cNvPr>
            <p:cNvSpPr/>
            <p:nvPr/>
          </p:nvSpPr>
          <p:spPr>
            <a:xfrm>
              <a:off x="5150402" y="3252474"/>
              <a:ext cx="114083" cy="183119"/>
            </a:xfrm>
            <a:custGeom>
              <a:avLst/>
              <a:gdLst/>
              <a:ahLst/>
              <a:cxnLst/>
              <a:rect l="l" t="t" r="r" b="b"/>
              <a:pathLst>
                <a:path w="1555" h="2496" extrusionOk="0">
                  <a:moveTo>
                    <a:pt x="1555" y="1"/>
                  </a:moveTo>
                  <a:cubicBezTo>
                    <a:pt x="699" y="1"/>
                    <a:pt x="0" y="705"/>
                    <a:pt x="0" y="1555"/>
                  </a:cubicBezTo>
                  <a:cubicBezTo>
                    <a:pt x="0" y="1893"/>
                    <a:pt x="107" y="2225"/>
                    <a:pt x="316" y="2496"/>
                  </a:cubicBezTo>
                  <a:lnTo>
                    <a:pt x="1555" y="1555"/>
                  </a:lnTo>
                  <a:lnTo>
                    <a:pt x="15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378;p36">
              <a:extLst>
                <a:ext uri="{FF2B5EF4-FFF2-40B4-BE49-F238E27FC236}">
                  <a16:creationId xmlns:a16="http://schemas.microsoft.com/office/drawing/2014/main" id="{3422AA4F-A297-44D5-4061-7C2433A01E2B}"/>
                </a:ext>
              </a:extLst>
            </p:cNvPr>
            <p:cNvSpPr/>
            <p:nvPr/>
          </p:nvSpPr>
          <p:spPr>
            <a:xfrm>
              <a:off x="5187157" y="3252474"/>
              <a:ext cx="77327" cy="114156"/>
            </a:xfrm>
            <a:custGeom>
              <a:avLst/>
              <a:gdLst/>
              <a:ahLst/>
              <a:cxnLst/>
              <a:rect l="l" t="t" r="r" b="b"/>
              <a:pathLst>
                <a:path w="1054" h="1556" extrusionOk="0">
                  <a:moveTo>
                    <a:pt x="1054" y="1"/>
                  </a:moveTo>
                  <a:cubicBezTo>
                    <a:pt x="862" y="1"/>
                    <a:pt x="665" y="35"/>
                    <a:pt x="490" y="108"/>
                  </a:cubicBezTo>
                  <a:cubicBezTo>
                    <a:pt x="310" y="175"/>
                    <a:pt x="141" y="277"/>
                    <a:pt x="0" y="412"/>
                  </a:cubicBezTo>
                  <a:lnTo>
                    <a:pt x="1054" y="1555"/>
                  </a:lnTo>
                  <a:lnTo>
                    <a:pt x="105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379;p36">
              <a:extLst>
                <a:ext uri="{FF2B5EF4-FFF2-40B4-BE49-F238E27FC236}">
                  <a16:creationId xmlns:a16="http://schemas.microsoft.com/office/drawing/2014/main" id="{86373BBE-8AE3-FDA4-F3E2-F25400965112}"/>
                </a:ext>
              </a:extLst>
            </p:cNvPr>
            <p:cNvSpPr/>
            <p:nvPr/>
          </p:nvSpPr>
          <p:spPr>
            <a:xfrm>
              <a:off x="4811604" y="3715699"/>
              <a:ext cx="538793" cy="318551"/>
            </a:xfrm>
            <a:custGeom>
              <a:avLst/>
              <a:gdLst/>
              <a:ahLst/>
              <a:cxnLst/>
              <a:rect l="l" t="t" r="r" b="b"/>
              <a:pathLst>
                <a:path w="7344" h="4342" extrusionOk="0">
                  <a:moveTo>
                    <a:pt x="213" y="1"/>
                  </a:moveTo>
                  <a:cubicBezTo>
                    <a:pt x="142" y="1"/>
                    <a:pt x="71" y="4"/>
                    <a:pt x="0" y="11"/>
                  </a:cubicBezTo>
                  <a:lnTo>
                    <a:pt x="0" y="4342"/>
                  </a:lnTo>
                  <a:lnTo>
                    <a:pt x="7344" y="4342"/>
                  </a:lnTo>
                  <a:lnTo>
                    <a:pt x="7344" y="1053"/>
                  </a:lnTo>
                  <a:cubicBezTo>
                    <a:pt x="7203" y="1357"/>
                    <a:pt x="6995" y="1638"/>
                    <a:pt x="6736" y="1864"/>
                  </a:cubicBezTo>
                  <a:cubicBezTo>
                    <a:pt x="6170" y="2352"/>
                    <a:pt x="5375" y="2596"/>
                    <a:pt x="4592" y="2596"/>
                  </a:cubicBezTo>
                  <a:cubicBezTo>
                    <a:pt x="4526" y="2596"/>
                    <a:pt x="4459" y="2594"/>
                    <a:pt x="4393" y="2590"/>
                  </a:cubicBezTo>
                  <a:cubicBezTo>
                    <a:pt x="3892" y="2562"/>
                    <a:pt x="3379" y="2427"/>
                    <a:pt x="2991" y="2140"/>
                  </a:cubicBezTo>
                  <a:cubicBezTo>
                    <a:pt x="2394" y="1695"/>
                    <a:pt x="2157" y="957"/>
                    <a:pt x="1594" y="484"/>
                  </a:cubicBezTo>
                  <a:cubicBezTo>
                    <a:pt x="1224" y="173"/>
                    <a:pt x="715"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80;p36">
              <a:extLst>
                <a:ext uri="{FF2B5EF4-FFF2-40B4-BE49-F238E27FC236}">
                  <a16:creationId xmlns:a16="http://schemas.microsoft.com/office/drawing/2014/main" id="{B0F8028C-3589-27C0-ED5B-D8436CAB1842}"/>
                </a:ext>
              </a:extLst>
            </p:cNvPr>
            <p:cNvSpPr/>
            <p:nvPr/>
          </p:nvSpPr>
          <p:spPr>
            <a:xfrm>
              <a:off x="4812045" y="3700586"/>
              <a:ext cx="542533" cy="334104"/>
            </a:xfrm>
            <a:custGeom>
              <a:avLst/>
              <a:gdLst/>
              <a:ahLst/>
              <a:cxnLst/>
              <a:rect l="l" t="t" r="r" b="b"/>
              <a:pathLst>
                <a:path w="7395" h="4554" extrusionOk="0">
                  <a:moveTo>
                    <a:pt x="4408" y="1"/>
                  </a:moveTo>
                  <a:cubicBezTo>
                    <a:pt x="4216" y="1"/>
                    <a:pt x="4023" y="43"/>
                    <a:pt x="3852" y="127"/>
                  </a:cubicBezTo>
                  <a:cubicBezTo>
                    <a:pt x="3435" y="335"/>
                    <a:pt x="3261" y="808"/>
                    <a:pt x="3154" y="1242"/>
                  </a:cubicBezTo>
                  <a:cubicBezTo>
                    <a:pt x="2951" y="2070"/>
                    <a:pt x="2883" y="3787"/>
                    <a:pt x="1712" y="3945"/>
                  </a:cubicBezTo>
                  <a:cubicBezTo>
                    <a:pt x="1673" y="3950"/>
                    <a:pt x="1634" y="3953"/>
                    <a:pt x="1596" y="3953"/>
                  </a:cubicBezTo>
                  <a:cubicBezTo>
                    <a:pt x="742" y="3953"/>
                    <a:pt x="167" y="2716"/>
                    <a:pt x="0" y="1794"/>
                  </a:cubicBezTo>
                  <a:lnTo>
                    <a:pt x="0" y="4553"/>
                  </a:lnTo>
                  <a:lnTo>
                    <a:pt x="7394" y="4553"/>
                  </a:lnTo>
                  <a:cubicBezTo>
                    <a:pt x="6899" y="4553"/>
                    <a:pt x="6482" y="3917"/>
                    <a:pt x="6274" y="3562"/>
                  </a:cubicBezTo>
                  <a:cubicBezTo>
                    <a:pt x="6195" y="3421"/>
                    <a:pt x="6133" y="3281"/>
                    <a:pt x="6088" y="3128"/>
                  </a:cubicBezTo>
                  <a:cubicBezTo>
                    <a:pt x="5784" y="2194"/>
                    <a:pt x="5975" y="1090"/>
                    <a:pt x="5232" y="324"/>
                  </a:cubicBezTo>
                  <a:cubicBezTo>
                    <a:pt x="5024" y="109"/>
                    <a:pt x="4717" y="1"/>
                    <a:pt x="44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0" name="Google Shape;886;p22">
            <a:extLst>
              <a:ext uri="{FF2B5EF4-FFF2-40B4-BE49-F238E27FC236}">
                <a16:creationId xmlns:a16="http://schemas.microsoft.com/office/drawing/2014/main" id="{F0E5E56F-308B-6314-D628-F6E7D782AF93}"/>
              </a:ext>
            </a:extLst>
          </p:cNvPr>
          <p:cNvCxnSpPr>
            <a:cxnSpLocks/>
            <a:stCxn id="2265" idx="4"/>
          </p:cNvCxnSpPr>
          <p:nvPr/>
        </p:nvCxnSpPr>
        <p:spPr>
          <a:xfrm rot="5400000">
            <a:off x="6098181" y="1885351"/>
            <a:ext cx="1207397" cy="2842015"/>
          </a:xfrm>
          <a:prstGeom prst="bentConnector2">
            <a:avLst/>
          </a:prstGeom>
          <a:noFill/>
          <a:ln w="19050" cap="flat" cmpd="sng">
            <a:solidFill>
              <a:srgbClr val="115F8A"/>
            </a:solidFill>
            <a:prstDash val="solid"/>
            <a:round/>
            <a:headEnd type="none" w="med" len="med"/>
            <a:tailEnd type="triangle" w="med" len="med"/>
          </a:ln>
        </p:spPr>
      </p:cxnSp>
      <p:cxnSp>
        <p:nvCxnSpPr>
          <p:cNvPr id="10" name="Conexão reta unidirecional 9">
            <a:extLst>
              <a:ext uri="{FF2B5EF4-FFF2-40B4-BE49-F238E27FC236}">
                <a16:creationId xmlns:a16="http://schemas.microsoft.com/office/drawing/2014/main" id="{A563307B-A68C-45C5-EB75-495933E9394B}"/>
              </a:ext>
            </a:extLst>
          </p:cNvPr>
          <p:cNvCxnSpPr>
            <a:stCxn id="2240" idx="6"/>
            <a:endCxn id="2245" idx="2"/>
          </p:cNvCxnSpPr>
          <p:nvPr/>
        </p:nvCxnSpPr>
        <p:spPr>
          <a:xfrm>
            <a:off x="1203449" y="2416310"/>
            <a:ext cx="867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BA1F3FAA-8012-24B2-FE35-1BED47C978DC}"/>
              </a:ext>
            </a:extLst>
          </p:cNvPr>
          <p:cNvSpPr txBox="1"/>
          <p:nvPr/>
        </p:nvSpPr>
        <p:spPr>
          <a:xfrm>
            <a:off x="1226525" y="2196677"/>
            <a:ext cx="1099092" cy="276999"/>
          </a:xfrm>
          <a:prstGeom prst="rect">
            <a:avLst/>
          </a:prstGeom>
          <a:noFill/>
        </p:spPr>
        <p:txBody>
          <a:bodyPr wrap="square" rtlCol="0">
            <a:spAutoFit/>
          </a:bodyPr>
          <a:lstStyle/>
          <a:p>
            <a:r>
              <a:rPr lang="pt-PT" sz="1200" dirty="0">
                <a:latin typeface="Roboto" panose="02000000000000000000" pitchFamily="2" charset="0"/>
                <a:ea typeface="Roboto" panose="02000000000000000000" pitchFamily="2" charset="0"/>
              </a:rPr>
              <a:t>JSON file</a:t>
            </a:r>
          </a:p>
        </p:txBody>
      </p:sp>
      <p:sp>
        <p:nvSpPr>
          <p:cNvPr id="272" name="CaixaDeTexto 271">
            <a:extLst>
              <a:ext uri="{FF2B5EF4-FFF2-40B4-BE49-F238E27FC236}">
                <a16:creationId xmlns:a16="http://schemas.microsoft.com/office/drawing/2014/main" id="{60EE6CA1-3485-7F62-A60F-79A549310E92}"/>
              </a:ext>
            </a:extLst>
          </p:cNvPr>
          <p:cNvSpPr txBox="1"/>
          <p:nvPr/>
        </p:nvSpPr>
        <p:spPr>
          <a:xfrm>
            <a:off x="4315844" y="2668373"/>
            <a:ext cx="2045382" cy="276999"/>
          </a:xfrm>
          <a:prstGeom prst="rect">
            <a:avLst/>
          </a:prstGeom>
          <a:noFill/>
        </p:spPr>
        <p:txBody>
          <a:bodyPr wrap="square" rtlCol="0">
            <a:spAutoFit/>
          </a:bodyPr>
          <a:lstStyle/>
          <a:p>
            <a:r>
              <a:rPr lang="pt-PT" sz="1200" dirty="0" err="1">
                <a:latin typeface="Roboto" panose="02000000000000000000" pitchFamily="2" charset="0"/>
                <a:ea typeface="Roboto" panose="02000000000000000000" pitchFamily="2" charset="0"/>
              </a:rPr>
              <a:t>Mysql.connector</a:t>
            </a:r>
            <a:r>
              <a:rPr lang="pt-PT" sz="1200" dirty="0">
                <a:latin typeface="Roboto" panose="02000000000000000000" pitchFamily="2" charset="0"/>
                <a:ea typeface="Roboto" panose="02000000000000000000" pitchFamily="2" charset="0"/>
              </a:rPr>
              <a:t> (</a:t>
            </a:r>
            <a:r>
              <a:rPr lang="pt-PT" sz="1200" dirty="0" err="1">
                <a:latin typeface="Roboto" panose="02000000000000000000" pitchFamily="2" charset="0"/>
                <a:ea typeface="Roboto" panose="02000000000000000000" pitchFamily="2" charset="0"/>
              </a:rPr>
              <a:t>Python</a:t>
            </a:r>
            <a:r>
              <a:rPr lang="pt-PT" sz="1200" dirty="0">
                <a:latin typeface="Roboto" panose="02000000000000000000" pitchFamily="2" charset="0"/>
                <a:ea typeface="Roboto" panose="02000000000000000000" pitchFamily="2" charset="0"/>
              </a:rPr>
              <a:t>)</a:t>
            </a:r>
          </a:p>
        </p:txBody>
      </p:sp>
      <p:cxnSp>
        <p:nvCxnSpPr>
          <p:cNvPr id="277" name="Google Shape;886;p22">
            <a:extLst>
              <a:ext uri="{FF2B5EF4-FFF2-40B4-BE49-F238E27FC236}">
                <a16:creationId xmlns:a16="http://schemas.microsoft.com/office/drawing/2014/main" id="{B6594C98-1647-8C6A-8159-24267E8CC811}"/>
              </a:ext>
            </a:extLst>
          </p:cNvPr>
          <p:cNvCxnSpPr>
            <a:cxnSpLocks/>
            <a:endCxn id="2260" idx="4"/>
          </p:cNvCxnSpPr>
          <p:nvPr/>
        </p:nvCxnSpPr>
        <p:spPr>
          <a:xfrm>
            <a:off x="3814579" y="2633518"/>
            <a:ext cx="2867132" cy="69142"/>
          </a:xfrm>
          <a:prstGeom prst="bentConnector4">
            <a:avLst>
              <a:gd name="adj1" fmla="val -370"/>
              <a:gd name="adj2" fmla="val 430624"/>
            </a:avLst>
          </a:prstGeom>
          <a:noFill/>
          <a:ln w="9525" cap="flat" cmpd="sng">
            <a:solidFill>
              <a:srgbClr val="115F8A"/>
            </a:solidFill>
            <a:prstDash val="solid"/>
            <a:round/>
            <a:headEnd type="none" w="med" len="med"/>
            <a:tailEnd type="triangle" w="med" len="med"/>
          </a:ln>
        </p:spPr>
      </p:cxnSp>
      <p:sp>
        <p:nvSpPr>
          <p:cNvPr id="281" name="Google Shape;2256;p36">
            <a:extLst>
              <a:ext uri="{FF2B5EF4-FFF2-40B4-BE49-F238E27FC236}">
                <a16:creationId xmlns:a16="http://schemas.microsoft.com/office/drawing/2014/main" id="{07B71C49-6908-4133-383A-1532C30442BE}"/>
              </a:ext>
            </a:extLst>
          </p:cNvPr>
          <p:cNvSpPr txBox="1"/>
          <p:nvPr/>
        </p:nvSpPr>
        <p:spPr>
          <a:xfrm>
            <a:off x="6150886" y="1742815"/>
            <a:ext cx="1059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MySQL</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cxnSp>
        <p:nvCxnSpPr>
          <p:cNvPr id="288" name="Conexão reta unidirecional 287">
            <a:extLst>
              <a:ext uri="{FF2B5EF4-FFF2-40B4-BE49-F238E27FC236}">
                <a16:creationId xmlns:a16="http://schemas.microsoft.com/office/drawing/2014/main" id="{93BC2FBE-F8DF-2529-3D39-83726CFE5C87}"/>
              </a:ext>
            </a:extLst>
          </p:cNvPr>
          <p:cNvCxnSpPr>
            <a:cxnSpLocks/>
          </p:cNvCxnSpPr>
          <p:nvPr/>
        </p:nvCxnSpPr>
        <p:spPr>
          <a:xfrm flipH="1">
            <a:off x="1963149" y="3888112"/>
            <a:ext cx="1807267" cy="6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2" name="Google Shape;2265;p36">
            <a:extLst>
              <a:ext uri="{FF2B5EF4-FFF2-40B4-BE49-F238E27FC236}">
                <a16:creationId xmlns:a16="http://schemas.microsoft.com/office/drawing/2014/main" id="{DAFBC4C3-38E7-1172-71C3-4BC220F4F749}"/>
              </a:ext>
            </a:extLst>
          </p:cNvPr>
          <p:cNvSpPr/>
          <p:nvPr/>
        </p:nvSpPr>
        <p:spPr>
          <a:xfrm>
            <a:off x="5053583" y="3994466"/>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sym typeface="Fira Sans Extra Condensed"/>
              </a:rPr>
              <a:t>7</a:t>
            </a:r>
            <a:endParaRPr dirty="0">
              <a:solidFill>
                <a:schemeClr val="lt1"/>
              </a:solidFill>
            </a:endParaRPr>
          </a:p>
        </p:txBody>
      </p:sp>
      <p:grpSp>
        <p:nvGrpSpPr>
          <p:cNvPr id="24" name="Agrupar 23">
            <a:extLst>
              <a:ext uri="{FF2B5EF4-FFF2-40B4-BE49-F238E27FC236}">
                <a16:creationId xmlns:a16="http://schemas.microsoft.com/office/drawing/2014/main" id="{E658F330-32FD-A664-80CF-DD4A8A14820A}"/>
              </a:ext>
            </a:extLst>
          </p:cNvPr>
          <p:cNvGrpSpPr/>
          <p:nvPr/>
        </p:nvGrpSpPr>
        <p:grpSpPr>
          <a:xfrm>
            <a:off x="5584186" y="3933640"/>
            <a:ext cx="1886280" cy="767550"/>
            <a:chOff x="5569576" y="3699824"/>
            <a:chExt cx="1886280" cy="767550"/>
          </a:xfrm>
        </p:grpSpPr>
        <p:sp>
          <p:nvSpPr>
            <p:cNvPr id="293" name="Google Shape;2256;p36">
              <a:extLst>
                <a:ext uri="{FF2B5EF4-FFF2-40B4-BE49-F238E27FC236}">
                  <a16:creationId xmlns:a16="http://schemas.microsoft.com/office/drawing/2014/main" id="{478A1FF3-BBCF-C003-607B-E216F58DF1DB}"/>
                </a:ext>
              </a:extLst>
            </p:cNvPr>
            <p:cNvSpPr txBox="1"/>
            <p:nvPr/>
          </p:nvSpPr>
          <p:spPr>
            <a:xfrm>
              <a:off x="5569576" y="3699824"/>
              <a:ext cx="1395576"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PowerBI</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294" name="Google Shape;2267;p36">
              <a:extLst>
                <a:ext uri="{FF2B5EF4-FFF2-40B4-BE49-F238E27FC236}">
                  <a16:creationId xmlns:a16="http://schemas.microsoft.com/office/drawing/2014/main" id="{FB687374-A2F4-DDDD-06C3-8EE79BE03C46}"/>
                </a:ext>
              </a:extLst>
            </p:cNvPr>
            <p:cNvSpPr txBox="1"/>
            <p:nvPr/>
          </p:nvSpPr>
          <p:spPr>
            <a:xfrm>
              <a:off x="5708072" y="3928728"/>
              <a:ext cx="1747784" cy="53864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latin typeface="Roboto"/>
                  <a:ea typeface="Roboto"/>
                  <a:cs typeface="Roboto"/>
                  <a:sym typeface="Roboto"/>
                </a:rPr>
                <a:t>Construção da Interface BI</a:t>
              </a:r>
              <a:endParaRPr sz="1200" dirty="0">
                <a:latin typeface="Roboto"/>
                <a:ea typeface="Roboto"/>
                <a:cs typeface="Roboto"/>
                <a:sym typeface="Roboto"/>
              </a:endParaRPr>
            </a:p>
          </p:txBody>
        </p:sp>
      </p:grpSp>
      <p:sp>
        <p:nvSpPr>
          <p:cNvPr id="295" name="Google Shape;2265;p36">
            <a:extLst>
              <a:ext uri="{FF2B5EF4-FFF2-40B4-BE49-F238E27FC236}">
                <a16:creationId xmlns:a16="http://schemas.microsoft.com/office/drawing/2014/main" id="{D6F3293A-3111-D798-DB29-E4A4EBE77375}"/>
              </a:ext>
            </a:extLst>
          </p:cNvPr>
          <p:cNvSpPr/>
          <p:nvPr/>
        </p:nvSpPr>
        <p:spPr>
          <a:xfrm>
            <a:off x="1545350" y="3999344"/>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sym typeface="Fira Sans Extra Condensed"/>
              </a:rPr>
              <a:t>8</a:t>
            </a:r>
            <a:endParaRPr dirty="0">
              <a:solidFill>
                <a:schemeClr val="lt1"/>
              </a:solidFill>
            </a:endParaRPr>
          </a:p>
        </p:txBody>
      </p:sp>
      <p:grpSp>
        <p:nvGrpSpPr>
          <p:cNvPr id="299" name="Agrupar 298">
            <a:extLst>
              <a:ext uri="{FF2B5EF4-FFF2-40B4-BE49-F238E27FC236}">
                <a16:creationId xmlns:a16="http://schemas.microsoft.com/office/drawing/2014/main" id="{7F784A30-557E-020B-2297-2CF81E5C1328}"/>
              </a:ext>
            </a:extLst>
          </p:cNvPr>
          <p:cNvGrpSpPr/>
          <p:nvPr/>
        </p:nvGrpSpPr>
        <p:grpSpPr>
          <a:xfrm>
            <a:off x="2128088" y="3917956"/>
            <a:ext cx="1747784" cy="761768"/>
            <a:chOff x="5708072" y="3705606"/>
            <a:chExt cx="1747784" cy="761768"/>
          </a:xfrm>
        </p:grpSpPr>
        <p:sp>
          <p:nvSpPr>
            <p:cNvPr id="300" name="Google Shape;2256;p36">
              <a:extLst>
                <a:ext uri="{FF2B5EF4-FFF2-40B4-BE49-F238E27FC236}">
                  <a16:creationId xmlns:a16="http://schemas.microsoft.com/office/drawing/2014/main" id="{CC25C636-9F04-7BE1-FEB2-177DA7B34253}"/>
                </a:ext>
              </a:extLst>
            </p:cNvPr>
            <p:cNvSpPr txBox="1"/>
            <p:nvPr/>
          </p:nvSpPr>
          <p:spPr>
            <a:xfrm>
              <a:off x="5709267" y="3705606"/>
              <a:ext cx="1403585" cy="348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iframe</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301" name="Google Shape;2267;p36">
              <a:extLst>
                <a:ext uri="{FF2B5EF4-FFF2-40B4-BE49-F238E27FC236}">
                  <a16:creationId xmlns:a16="http://schemas.microsoft.com/office/drawing/2014/main" id="{66553CE4-1A5D-7F41-D73D-8CC4B9F074C7}"/>
                </a:ext>
              </a:extLst>
            </p:cNvPr>
            <p:cNvSpPr txBox="1"/>
            <p:nvPr/>
          </p:nvSpPr>
          <p:spPr>
            <a:xfrm>
              <a:off x="5708072" y="3928728"/>
              <a:ext cx="1747784" cy="53864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latin typeface="Roboto"/>
                  <a:ea typeface="Roboto"/>
                  <a:cs typeface="Roboto"/>
                  <a:sym typeface="Roboto"/>
                </a:rPr>
                <a:t>Incorporação do Relatório do PowerBi numa página Web </a:t>
              </a:r>
              <a:endParaRPr sz="1200" dirty="0">
                <a:latin typeface="Roboto"/>
                <a:ea typeface="Roboto"/>
                <a:cs typeface="Roboto"/>
                <a:sym typeface="Roboto"/>
              </a:endParaRPr>
            </a:p>
          </p:txBody>
        </p:sp>
      </p:grpSp>
      <p:pic>
        <p:nvPicPr>
          <p:cNvPr id="28" name="Imagem 27">
            <a:extLst>
              <a:ext uri="{FF2B5EF4-FFF2-40B4-BE49-F238E27FC236}">
                <a16:creationId xmlns:a16="http://schemas.microsoft.com/office/drawing/2014/main" id="{DB95449F-F5F2-2D2A-5959-E5273AD4F2E5}"/>
              </a:ext>
            </a:extLst>
          </p:cNvPr>
          <p:cNvPicPr>
            <a:picLocks noChangeAspect="1"/>
          </p:cNvPicPr>
          <p:nvPr/>
        </p:nvPicPr>
        <p:blipFill>
          <a:blip r:embed="rId5">
            <a:duotone>
              <a:prstClr val="black"/>
              <a:schemeClr val="accent5">
                <a:tint val="45000"/>
                <a:satMod val="400000"/>
              </a:schemeClr>
            </a:duotone>
          </a:blip>
          <a:stretch>
            <a:fillRect/>
          </a:stretch>
        </p:blipFill>
        <p:spPr>
          <a:xfrm>
            <a:off x="1266220" y="3662625"/>
            <a:ext cx="2663743" cy="1512756"/>
          </a:xfrm>
          <a:prstGeom prst="rect">
            <a:avLst/>
          </a:prstGeom>
        </p:spPr>
      </p:pic>
    </p:spTree>
    <p:extLst>
      <p:ext uri="{BB962C8B-B14F-4D97-AF65-F5344CB8AC3E}">
        <p14:creationId xmlns:p14="http://schemas.microsoft.com/office/powerpoint/2010/main" val="1621934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graphicFrame>
        <p:nvGraphicFramePr>
          <p:cNvPr id="598" name="Google Shape;598;p20"/>
          <p:cNvGraphicFramePr/>
          <p:nvPr>
            <p:extLst>
              <p:ext uri="{D42A27DB-BD31-4B8C-83A1-F6EECF244321}">
                <p14:modId xmlns:p14="http://schemas.microsoft.com/office/powerpoint/2010/main" val="4207529829"/>
              </p:ext>
            </p:extLst>
          </p:nvPr>
        </p:nvGraphicFramePr>
        <p:xfrm>
          <a:off x="457200" y="1165320"/>
          <a:ext cx="8129830" cy="3475259"/>
        </p:xfrm>
        <a:graphic>
          <a:graphicData uri="http://schemas.openxmlformats.org/drawingml/2006/table">
            <a:tbl>
              <a:tblPr>
                <a:tableStyleId>{0505E3EF-67EA-436B-97B2-0124C06EBD24}</a:tableStyleId>
              </a:tblPr>
              <a:tblGrid>
                <a:gridCol w="1638300">
                  <a:extLst>
                    <a:ext uri="{9D8B030D-6E8A-4147-A177-3AD203B41FA5}">
                      <a16:colId xmlns:a16="http://schemas.microsoft.com/office/drawing/2014/main" val="20000"/>
                    </a:ext>
                  </a:extLst>
                </a:gridCol>
                <a:gridCol w="3451860">
                  <a:extLst>
                    <a:ext uri="{9D8B030D-6E8A-4147-A177-3AD203B41FA5}">
                      <a16:colId xmlns:a16="http://schemas.microsoft.com/office/drawing/2014/main" val="20001"/>
                    </a:ext>
                  </a:extLst>
                </a:gridCol>
                <a:gridCol w="3039670">
                  <a:extLst>
                    <a:ext uri="{9D8B030D-6E8A-4147-A177-3AD203B41FA5}">
                      <a16:colId xmlns:a16="http://schemas.microsoft.com/office/drawing/2014/main" val="20002"/>
                    </a:ext>
                  </a:extLst>
                </a:gridCol>
              </a:tblGrid>
              <a:tr h="550078">
                <a:tc>
                  <a:txBody>
                    <a:bodyPr/>
                    <a:lstStyle/>
                    <a:p>
                      <a:pPr marL="0" lvl="0" indent="0" algn="ctr" rtl="0">
                        <a:spcBef>
                          <a:spcPts val="0"/>
                        </a:spcBef>
                        <a:spcAft>
                          <a:spcPts val="0"/>
                        </a:spcAft>
                        <a:buNone/>
                      </a:pPr>
                      <a:r>
                        <a:rPr lang="en" sz="1800" b="1" dirty="0">
                          <a:solidFill>
                            <a:schemeClr val="bg1"/>
                          </a:solidFill>
                          <a:sym typeface="Fira Sans Extra Condensed"/>
                        </a:rPr>
                        <a:t>Fator</a:t>
                      </a:r>
                      <a:endParaRPr lang="en" sz="1800" b="1" dirty="0">
                        <a:solidFill>
                          <a:schemeClr val="bg1"/>
                        </a:solidFill>
                        <a:latin typeface="Fira Sans Extra Condensed"/>
                        <a:ea typeface="Fira Sans Extra Condensed"/>
                        <a:cs typeface="Fira Sans Extra Condensed"/>
                        <a:sym typeface="Fira Sans Extra Condensed"/>
                      </a:endParaRPr>
                    </a:p>
                  </a:txBody>
                  <a:tcPr marL="91425" marR="91425" marT="91425" marB="91425" anchor="ctr">
                    <a:solidFill>
                      <a:schemeClr val="accent1">
                        <a:lumMod val="40000"/>
                        <a:lumOff val="60000"/>
                      </a:schemeClr>
                    </a:solidFill>
                  </a:tcPr>
                </a:tc>
                <a:tc>
                  <a:txBody>
                    <a:bodyPr/>
                    <a:lstStyle/>
                    <a:p>
                      <a:pPr marL="0" lvl="0" indent="0" algn="ctr" rtl="0">
                        <a:spcBef>
                          <a:spcPts val="0"/>
                        </a:spcBef>
                        <a:spcAft>
                          <a:spcPts val="0"/>
                        </a:spcAft>
                        <a:buNone/>
                      </a:pPr>
                      <a:r>
                        <a:rPr lang="pt-PT" sz="1800" b="1" dirty="0" err="1">
                          <a:solidFill>
                            <a:schemeClr val="bg1"/>
                          </a:solidFill>
                          <a:sym typeface="Fira Sans Extra Condensed"/>
                        </a:rPr>
                        <a:t>PowerBI</a:t>
                      </a:r>
                      <a:endParaRPr sz="1800" b="1" dirty="0">
                        <a:solidFill>
                          <a:schemeClr val="bg1"/>
                        </a:solidFill>
                        <a:latin typeface="Fira Sans Extra Condensed"/>
                        <a:ea typeface="Fira Sans Extra Condensed"/>
                        <a:cs typeface="Fira Sans Extra Condensed"/>
                        <a:sym typeface="Fira Sans Extra Condensed"/>
                      </a:endParaRPr>
                    </a:p>
                  </a:txBody>
                  <a:tcPr marL="91425" marR="91425" marT="91425" marB="91425" anchor="ctr">
                    <a:solidFill>
                      <a:schemeClr val="accent1">
                        <a:lumMod val="40000"/>
                        <a:lumOff val="60000"/>
                      </a:schemeClr>
                    </a:solidFill>
                  </a:tcPr>
                </a:tc>
                <a:tc>
                  <a:txBody>
                    <a:bodyPr/>
                    <a:lstStyle/>
                    <a:p>
                      <a:pPr marL="0" lvl="0" indent="0" algn="ctr" rtl="0">
                        <a:spcBef>
                          <a:spcPts val="0"/>
                        </a:spcBef>
                        <a:spcAft>
                          <a:spcPts val="0"/>
                        </a:spcAft>
                        <a:buNone/>
                      </a:pPr>
                      <a:r>
                        <a:rPr lang="en" sz="1800" b="1" dirty="0">
                          <a:solidFill>
                            <a:schemeClr val="bg1"/>
                          </a:solidFill>
                          <a:sym typeface="Fira Sans Extra Condensed"/>
                        </a:rPr>
                        <a:t>Tableau</a:t>
                      </a:r>
                      <a:endParaRPr sz="1800" b="1" dirty="0">
                        <a:solidFill>
                          <a:schemeClr val="bg1"/>
                        </a:solidFill>
                        <a:latin typeface="Fira Sans Extra Condensed"/>
                        <a:ea typeface="Fira Sans Extra Condensed"/>
                        <a:cs typeface="Fira Sans Extra Condensed"/>
                        <a:sym typeface="Fira Sans Extra Condensed"/>
                      </a:endParaRPr>
                    </a:p>
                  </a:txBody>
                  <a:tcPr marL="91425" marR="91425" marT="91425" marB="91425" anchor="ctr">
                    <a:solidFill>
                      <a:schemeClr val="accent1">
                        <a:lumMod val="40000"/>
                        <a:lumOff val="60000"/>
                      </a:schemeClr>
                    </a:solidFill>
                  </a:tcPr>
                </a:tc>
                <a:extLst>
                  <a:ext uri="{0D108BD9-81ED-4DB2-BD59-A6C34878D82A}">
                    <a16:rowId xmlns:a16="http://schemas.microsoft.com/office/drawing/2014/main" val="10001"/>
                  </a:ext>
                </a:extLst>
              </a:tr>
              <a:tr h="827588">
                <a:tc>
                  <a:txBody>
                    <a:bodyPr/>
                    <a:lstStyle/>
                    <a:p>
                      <a:pPr algn="ctr">
                        <a:lnSpc>
                          <a:spcPct val="107000"/>
                        </a:lnSpc>
                        <a:spcAft>
                          <a:spcPts val="800"/>
                        </a:spcAft>
                      </a:pPr>
                      <a:r>
                        <a:rPr lang="pt-PT" sz="1400" dirty="0">
                          <a:solidFill>
                            <a:schemeClr val="accent1"/>
                          </a:solidFill>
                          <a:effectLst/>
                        </a:rPr>
                        <a:t>Licença</a:t>
                      </a:r>
                      <a:endParaRPr lang="pt-PT" sz="1400" dirty="0">
                        <a:solidFill>
                          <a:schemeClr val="accent1"/>
                        </a:solidFill>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000" dirty="0">
                          <a:solidFill>
                            <a:schemeClr val="accent1"/>
                          </a:solidFill>
                          <a:effectLst/>
                        </a:rPr>
                        <a:t>Licença gratuita; Partilha de relatórios apenas possível entres utilizadores com conta Microsoft e pertençam à mesma instituição.</a:t>
                      </a:r>
                      <a:endParaRPr lang="pt-PT" sz="1000" dirty="0">
                        <a:solidFill>
                          <a:schemeClr val="accent1"/>
                        </a:solidFill>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000" dirty="0">
                          <a:solidFill>
                            <a:schemeClr val="accent1"/>
                          </a:solidFill>
                          <a:effectLst/>
                        </a:rPr>
                        <a:t>Licença gratuita temporária para estudantes; Partilha de relatórios sem restrições.</a:t>
                      </a:r>
                      <a:endParaRPr lang="pt-PT" sz="1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386767">
                <a:tc>
                  <a:txBody>
                    <a:bodyPr/>
                    <a:lstStyle/>
                    <a:p>
                      <a:pPr algn="ctr">
                        <a:lnSpc>
                          <a:spcPct val="107000"/>
                        </a:lnSpc>
                        <a:spcAft>
                          <a:spcPts val="800"/>
                        </a:spcAft>
                      </a:pPr>
                      <a:r>
                        <a:rPr lang="pt-PT" sz="1400">
                          <a:solidFill>
                            <a:schemeClr val="accent1"/>
                          </a:solidFill>
                          <a:effectLst/>
                        </a:rPr>
                        <a:t>Integração</a:t>
                      </a:r>
                      <a:endParaRPr lang="pt-PT" sz="1400">
                        <a:solidFill>
                          <a:schemeClr val="accent1"/>
                        </a:solidFill>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000" dirty="0">
                          <a:solidFill>
                            <a:schemeClr val="accent1"/>
                          </a:solidFill>
                          <a:effectLst/>
                        </a:rPr>
                        <a:t>Maior facilidade em integrar-se com outras </a:t>
                      </a:r>
                      <a:r>
                        <a:rPr lang="pt-PT" sz="1000" dirty="0" err="1">
                          <a:solidFill>
                            <a:schemeClr val="accent1"/>
                          </a:solidFill>
                          <a:effectLst/>
                        </a:rPr>
                        <a:t>APIs</a:t>
                      </a:r>
                      <a:r>
                        <a:rPr lang="pt-PT" sz="1000" dirty="0">
                          <a:solidFill>
                            <a:schemeClr val="accent1"/>
                          </a:solidFill>
                          <a:effectLst/>
                        </a:rPr>
                        <a:t> por ser da Microsoft</a:t>
                      </a:r>
                      <a:endParaRPr lang="pt-PT" sz="1000" dirty="0">
                        <a:solidFill>
                          <a:schemeClr val="accent1"/>
                        </a:solidFill>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000" dirty="0">
                          <a:solidFill>
                            <a:schemeClr val="accent1"/>
                          </a:solidFill>
                          <a:effectLst/>
                        </a:rPr>
                        <a:t>Não se integra com tantas </a:t>
                      </a:r>
                      <a:r>
                        <a:rPr lang="pt-PT" sz="1000" dirty="0" err="1">
                          <a:solidFill>
                            <a:schemeClr val="accent1"/>
                          </a:solidFill>
                          <a:effectLst/>
                        </a:rPr>
                        <a:t>APIs</a:t>
                      </a:r>
                      <a:r>
                        <a:rPr lang="pt-PT" sz="1000" dirty="0">
                          <a:solidFill>
                            <a:schemeClr val="accent1"/>
                          </a:solidFill>
                          <a:effectLst/>
                        </a:rPr>
                        <a:t>, o que torna a sua utilização menos transversal.</a:t>
                      </a:r>
                      <a:endParaRPr lang="pt-PT" sz="1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386767">
                <a:tc>
                  <a:txBody>
                    <a:bodyPr/>
                    <a:lstStyle/>
                    <a:p>
                      <a:pPr algn="ctr">
                        <a:lnSpc>
                          <a:spcPct val="107000"/>
                        </a:lnSpc>
                        <a:spcAft>
                          <a:spcPts val="800"/>
                        </a:spcAft>
                      </a:pPr>
                      <a:r>
                        <a:rPr lang="pt-PT" sz="1400">
                          <a:solidFill>
                            <a:schemeClr val="accent1"/>
                          </a:solidFill>
                          <a:effectLst/>
                        </a:rPr>
                        <a:t>Custo/Benefício</a:t>
                      </a:r>
                      <a:endParaRPr lang="pt-PT" sz="1400">
                        <a:solidFill>
                          <a:schemeClr val="accent1"/>
                        </a:solidFill>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000" dirty="0">
                          <a:solidFill>
                            <a:schemeClr val="accent1"/>
                          </a:solidFill>
                          <a:effectLst/>
                        </a:rPr>
                        <a:t>Inferior</a:t>
                      </a:r>
                      <a:endParaRPr lang="pt-PT" sz="1000" dirty="0">
                        <a:solidFill>
                          <a:schemeClr val="accent1"/>
                        </a:solidFill>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000" dirty="0">
                          <a:solidFill>
                            <a:schemeClr val="accent1"/>
                          </a:solidFill>
                          <a:effectLst/>
                        </a:rPr>
                        <a:t>Superior</a:t>
                      </a:r>
                      <a:endParaRPr lang="pt-PT" sz="1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43181170"/>
                  </a:ext>
                </a:extLst>
              </a:tr>
              <a:tr h="757333">
                <a:tc>
                  <a:txBody>
                    <a:bodyPr/>
                    <a:lstStyle/>
                    <a:p>
                      <a:pPr algn="ctr">
                        <a:lnSpc>
                          <a:spcPct val="107000"/>
                        </a:lnSpc>
                        <a:spcAft>
                          <a:spcPts val="800"/>
                        </a:spcAft>
                      </a:pPr>
                      <a:r>
                        <a:rPr lang="pt-PT" sz="1400">
                          <a:solidFill>
                            <a:schemeClr val="accent1"/>
                          </a:solidFill>
                          <a:effectLst/>
                        </a:rPr>
                        <a:t>Facilidade de utilização</a:t>
                      </a:r>
                      <a:endParaRPr lang="pt-PT" sz="1400">
                        <a:solidFill>
                          <a:schemeClr val="accent1"/>
                        </a:solidFill>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000" dirty="0">
                          <a:solidFill>
                            <a:schemeClr val="accent1"/>
                          </a:solidFill>
                          <a:effectLst/>
                        </a:rPr>
                        <a:t>Intuitivo, user-</a:t>
                      </a:r>
                      <a:r>
                        <a:rPr lang="pt-PT" sz="1000" dirty="0" err="1">
                          <a:solidFill>
                            <a:schemeClr val="accent1"/>
                          </a:solidFill>
                          <a:effectLst/>
                        </a:rPr>
                        <a:t>friendly</a:t>
                      </a:r>
                      <a:r>
                        <a:rPr lang="pt-PT" sz="1000" dirty="0">
                          <a:solidFill>
                            <a:schemeClr val="accent1"/>
                          </a:solidFill>
                          <a:effectLst/>
                        </a:rPr>
                        <a:t>; Interface com o qual a maior parte dos utilizadores está familiarizada. Dispõe de menos ferramentas.</a:t>
                      </a:r>
                      <a:endParaRPr lang="pt-PT" sz="1000" dirty="0">
                        <a:solidFill>
                          <a:schemeClr val="accent1"/>
                        </a:solidFill>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000" dirty="0">
                          <a:solidFill>
                            <a:schemeClr val="accent1"/>
                          </a:solidFill>
                          <a:effectLst/>
                        </a:rPr>
                        <a:t>Menos intuitivo; Incorpora recursos de linguagem natural, o que permite encontrar soluções para problemas complexos, entendendo melhor os dados.</a:t>
                      </a:r>
                      <a:endParaRPr lang="pt-PT" sz="1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86104993"/>
                  </a:ext>
                </a:extLst>
              </a:tr>
              <a:tr h="566726">
                <a:tc>
                  <a:txBody>
                    <a:bodyPr/>
                    <a:lstStyle/>
                    <a:p>
                      <a:pPr algn="ctr">
                        <a:lnSpc>
                          <a:spcPct val="107000"/>
                        </a:lnSpc>
                        <a:spcAft>
                          <a:spcPts val="800"/>
                        </a:spcAft>
                      </a:pPr>
                      <a:r>
                        <a:rPr lang="pt-PT" sz="1400" dirty="0">
                          <a:solidFill>
                            <a:schemeClr val="accent1"/>
                          </a:solidFill>
                          <a:effectLst/>
                        </a:rPr>
                        <a:t>Popularidade</a:t>
                      </a:r>
                      <a:endParaRPr lang="pt-PT" sz="1400" dirty="0">
                        <a:solidFill>
                          <a:schemeClr val="accent1"/>
                        </a:solidFill>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000" dirty="0">
                          <a:solidFill>
                            <a:schemeClr val="accent1"/>
                          </a:solidFill>
                          <a:effectLst/>
                        </a:rPr>
                        <a:t>Menos utilizado; Escolha secundária dos utilizadores.</a:t>
                      </a:r>
                      <a:endParaRPr lang="pt-PT" sz="1000" dirty="0">
                        <a:solidFill>
                          <a:schemeClr val="accent1"/>
                        </a:solidFill>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000" dirty="0">
                          <a:solidFill>
                            <a:schemeClr val="accent1"/>
                          </a:solidFill>
                          <a:effectLst/>
                        </a:rPr>
                        <a:t>Mais popular e mais utilizado; Maior volume de pesquisa na Internet, em particular no Youtube.</a:t>
                      </a:r>
                      <a:endParaRPr lang="pt-PT" sz="1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3202108"/>
                  </a:ext>
                </a:extLst>
              </a:tr>
            </a:tbl>
          </a:graphicData>
        </a:graphic>
      </p:graphicFrame>
      <p:sp>
        <p:nvSpPr>
          <p:cNvPr id="81" name="Google Shape;2728;p41">
            <a:extLst>
              <a:ext uri="{FF2B5EF4-FFF2-40B4-BE49-F238E27FC236}">
                <a16:creationId xmlns:a16="http://schemas.microsoft.com/office/drawing/2014/main" id="{BA4AB3FF-85CC-626D-0546-AD21F06E061C}"/>
              </a:ext>
            </a:extLst>
          </p:cNvPr>
          <p:cNvSpPr txBox="1">
            <a:spLocks noGrp="1"/>
          </p:cNvSpPr>
          <p:nvPr>
            <p:ph type="title"/>
          </p:nvPr>
        </p:nvSpPr>
        <p:spPr>
          <a:xfrm>
            <a:off x="457200" y="394500"/>
            <a:ext cx="82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rgbClr val="115F8A"/>
                </a:solidFill>
                <a:latin typeface="Montserrat ExtraBold" panose="00000900000000000000" pitchFamily="2" charset="0"/>
              </a:rPr>
              <a:t>POWERBI VS. TABLEAU</a:t>
            </a:r>
            <a:endParaRPr sz="3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cxnSp>
        <p:nvCxnSpPr>
          <p:cNvPr id="2692" name="Google Shape;2692;p41"/>
          <p:cNvCxnSpPr>
            <a:cxnSpLocks/>
            <a:endCxn id="2050" idx="2"/>
          </p:cNvCxnSpPr>
          <p:nvPr/>
        </p:nvCxnSpPr>
        <p:spPr>
          <a:xfrm rot="10800000">
            <a:off x="5223075" y="3598385"/>
            <a:ext cx="700568" cy="501045"/>
          </a:xfrm>
          <a:prstGeom prst="bentConnector2">
            <a:avLst/>
          </a:prstGeom>
          <a:noFill/>
          <a:ln w="9525" cap="flat" cmpd="sng">
            <a:solidFill>
              <a:schemeClr val="dk1"/>
            </a:solidFill>
            <a:prstDash val="solid"/>
            <a:round/>
            <a:headEnd type="none" w="med" len="med"/>
            <a:tailEnd type="none" w="med" len="med"/>
          </a:ln>
        </p:spPr>
      </p:cxnSp>
      <p:cxnSp>
        <p:nvCxnSpPr>
          <p:cNvPr id="2694" name="Google Shape;2694;p41"/>
          <p:cNvCxnSpPr>
            <a:cxnSpLocks/>
            <a:stCxn id="2695" idx="2"/>
          </p:cNvCxnSpPr>
          <p:nvPr/>
        </p:nvCxnSpPr>
        <p:spPr>
          <a:xfrm rot="10800000">
            <a:off x="5318761" y="3043300"/>
            <a:ext cx="604953" cy="127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2696" name="Google Shape;2696;p41"/>
          <p:cNvCxnSpPr>
            <a:cxnSpLocks/>
            <a:stCxn id="2697" idx="2"/>
            <a:endCxn id="2050" idx="0"/>
          </p:cNvCxnSpPr>
          <p:nvPr/>
        </p:nvCxnSpPr>
        <p:spPr>
          <a:xfrm rot="10800000" flipV="1">
            <a:off x="5223075" y="1987099"/>
            <a:ext cx="700638" cy="547565"/>
          </a:xfrm>
          <a:prstGeom prst="bentConnector2">
            <a:avLst/>
          </a:prstGeom>
          <a:noFill/>
          <a:ln w="9525" cap="flat" cmpd="sng">
            <a:solidFill>
              <a:schemeClr val="dk1"/>
            </a:solidFill>
            <a:prstDash val="solid"/>
            <a:round/>
            <a:headEnd type="none" w="med" len="med"/>
            <a:tailEnd type="none" w="med" len="med"/>
          </a:ln>
        </p:spPr>
      </p:cxnSp>
      <p:cxnSp>
        <p:nvCxnSpPr>
          <p:cNvPr id="2698" name="Google Shape;2698;p41"/>
          <p:cNvCxnSpPr>
            <a:cxnSpLocks/>
            <a:stCxn id="2699" idx="6"/>
            <a:endCxn id="9" idx="2"/>
          </p:cNvCxnSpPr>
          <p:nvPr/>
        </p:nvCxnSpPr>
        <p:spPr>
          <a:xfrm flipV="1">
            <a:off x="3220300" y="3585404"/>
            <a:ext cx="646075" cy="514096"/>
          </a:xfrm>
          <a:prstGeom prst="bentConnector2">
            <a:avLst/>
          </a:prstGeom>
          <a:noFill/>
          <a:ln w="9525" cap="flat" cmpd="sng">
            <a:solidFill>
              <a:schemeClr val="dk1"/>
            </a:solidFill>
            <a:prstDash val="solid"/>
            <a:round/>
            <a:headEnd type="none" w="med" len="med"/>
            <a:tailEnd type="none" w="med" len="med"/>
          </a:ln>
        </p:spPr>
      </p:cxnSp>
      <p:cxnSp>
        <p:nvCxnSpPr>
          <p:cNvPr id="2700" name="Google Shape;2700;p41"/>
          <p:cNvCxnSpPr>
            <a:cxnSpLocks/>
            <a:stCxn id="2701" idx="6"/>
          </p:cNvCxnSpPr>
          <p:nvPr/>
        </p:nvCxnSpPr>
        <p:spPr>
          <a:xfrm>
            <a:off x="3220300" y="1987100"/>
            <a:ext cx="631963" cy="806151"/>
          </a:xfrm>
          <a:prstGeom prst="bentConnector2">
            <a:avLst/>
          </a:prstGeom>
          <a:noFill/>
          <a:ln w="9525" cap="flat" cmpd="sng">
            <a:solidFill>
              <a:schemeClr val="dk1"/>
            </a:solidFill>
            <a:prstDash val="solid"/>
            <a:round/>
            <a:headEnd type="none" w="med" len="med"/>
            <a:tailEnd type="none" w="med" len="med"/>
          </a:ln>
        </p:spPr>
      </p:cxnSp>
      <p:cxnSp>
        <p:nvCxnSpPr>
          <p:cNvPr id="2702" name="Google Shape;2702;p41"/>
          <p:cNvCxnSpPr>
            <a:cxnSpLocks/>
            <a:stCxn id="2703" idx="6"/>
          </p:cNvCxnSpPr>
          <p:nvPr/>
        </p:nvCxnSpPr>
        <p:spPr>
          <a:xfrm>
            <a:off x="3220300" y="3043300"/>
            <a:ext cx="192300" cy="1800"/>
          </a:xfrm>
          <a:prstGeom prst="bentConnector3">
            <a:avLst>
              <a:gd name="adj1" fmla="val 49969"/>
            </a:avLst>
          </a:prstGeom>
          <a:noFill/>
          <a:ln w="9525" cap="flat" cmpd="sng">
            <a:solidFill>
              <a:schemeClr val="dk1"/>
            </a:solidFill>
            <a:prstDash val="solid"/>
            <a:round/>
            <a:headEnd type="none" w="med" len="med"/>
            <a:tailEnd type="none" w="med" len="med"/>
          </a:ln>
        </p:spPr>
      </p:cxnSp>
      <p:sp>
        <p:nvSpPr>
          <p:cNvPr id="2704" name="Google Shape;2704;p41"/>
          <p:cNvSpPr/>
          <p:nvPr/>
        </p:nvSpPr>
        <p:spPr>
          <a:xfrm flipH="1">
            <a:off x="6722213" y="1560649"/>
            <a:ext cx="1928700" cy="852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flipH="1">
            <a:off x="6722213" y="2616875"/>
            <a:ext cx="1928700" cy="852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flipH="1">
            <a:off x="6722213" y="3673050"/>
            <a:ext cx="1928700" cy="852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txBox="1"/>
          <p:nvPr/>
        </p:nvSpPr>
        <p:spPr>
          <a:xfrm flipH="1">
            <a:off x="6794488" y="1695450"/>
            <a:ext cx="1755600" cy="52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lt1"/>
                </a:solidFill>
                <a:latin typeface="Roboto"/>
                <a:ea typeface="Roboto"/>
                <a:cs typeface="Roboto"/>
                <a:sym typeface="Roboto"/>
              </a:rPr>
              <a:t>Dificuldade em personalizar as vistas</a:t>
            </a:r>
            <a:endParaRPr sz="1200" dirty="0">
              <a:solidFill>
                <a:schemeClr val="lt1"/>
              </a:solidFill>
              <a:latin typeface="Roboto"/>
              <a:ea typeface="Roboto"/>
              <a:cs typeface="Roboto"/>
              <a:sym typeface="Roboto"/>
            </a:endParaRPr>
          </a:p>
        </p:txBody>
      </p:sp>
      <p:sp>
        <p:nvSpPr>
          <p:cNvPr id="2712" name="Google Shape;2712;p41"/>
          <p:cNvSpPr txBox="1"/>
          <p:nvPr/>
        </p:nvSpPr>
        <p:spPr>
          <a:xfrm flipH="1">
            <a:off x="6794488" y="2715168"/>
            <a:ext cx="1755600" cy="52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lt1"/>
                </a:solidFill>
                <a:latin typeface="Roboto"/>
                <a:ea typeface="Roboto"/>
                <a:cs typeface="Roboto"/>
                <a:sym typeface="Roboto"/>
              </a:rPr>
              <a:t>Elaboração cálculos simples de forma muito rápida</a:t>
            </a:r>
            <a:endParaRPr sz="1200" dirty="0">
              <a:solidFill>
                <a:schemeClr val="lt1"/>
              </a:solidFill>
              <a:latin typeface="Roboto"/>
              <a:ea typeface="Roboto"/>
              <a:cs typeface="Roboto"/>
              <a:sym typeface="Roboto"/>
            </a:endParaRPr>
          </a:p>
        </p:txBody>
      </p:sp>
      <p:sp>
        <p:nvSpPr>
          <p:cNvPr id="2715" name="Google Shape;2715;p41"/>
          <p:cNvSpPr txBox="1"/>
          <p:nvPr/>
        </p:nvSpPr>
        <p:spPr>
          <a:xfrm flipH="1">
            <a:off x="6794488" y="3827444"/>
            <a:ext cx="1755600" cy="63155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PT" sz="1200" dirty="0">
                <a:solidFill>
                  <a:schemeClr val="lt1"/>
                </a:solidFill>
                <a:latin typeface="Roboto"/>
                <a:ea typeface="Roboto"/>
                <a:cs typeface="Roboto"/>
                <a:sym typeface="Roboto"/>
              </a:rPr>
              <a:t>Formatação de texto rápida e intuitiva</a:t>
            </a:r>
            <a:endParaRPr sz="1200" dirty="0">
              <a:solidFill>
                <a:schemeClr val="lt1"/>
              </a:solidFill>
              <a:latin typeface="Roboto"/>
              <a:ea typeface="Roboto"/>
              <a:cs typeface="Roboto"/>
              <a:sym typeface="Roboto"/>
            </a:endParaRPr>
          </a:p>
        </p:txBody>
      </p:sp>
      <p:sp>
        <p:nvSpPr>
          <p:cNvPr id="2716" name="Google Shape;2716;p41"/>
          <p:cNvSpPr/>
          <p:nvPr/>
        </p:nvSpPr>
        <p:spPr>
          <a:xfrm>
            <a:off x="493088" y="1560650"/>
            <a:ext cx="1928700" cy="852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493088" y="2616875"/>
            <a:ext cx="1928700" cy="852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493088" y="3673050"/>
            <a:ext cx="1928700" cy="852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txBox="1"/>
          <p:nvPr/>
        </p:nvSpPr>
        <p:spPr>
          <a:xfrm>
            <a:off x="578937" y="1629387"/>
            <a:ext cx="1755600" cy="52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lt1"/>
                </a:solidFill>
                <a:latin typeface="Roboto"/>
                <a:ea typeface="Roboto"/>
                <a:cs typeface="Roboto"/>
                <a:sym typeface="Roboto"/>
              </a:rPr>
              <a:t>Dificuldade em formatar títulos, legendas, etc.</a:t>
            </a:r>
            <a:endParaRPr sz="1200" dirty="0">
              <a:solidFill>
                <a:schemeClr val="lt1"/>
              </a:solidFill>
              <a:latin typeface="Roboto"/>
              <a:ea typeface="Roboto"/>
              <a:cs typeface="Roboto"/>
              <a:sym typeface="Roboto"/>
            </a:endParaRPr>
          </a:p>
        </p:txBody>
      </p:sp>
      <p:sp>
        <p:nvSpPr>
          <p:cNvPr id="2724" name="Google Shape;2724;p41"/>
          <p:cNvSpPr txBox="1"/>
          <p:nvPr/>
        </p:nvSpPr>
        <p:spPr>
          <a:xfrm>
            <a:off x="579127" y="2702214"/>
            <a:ext cx="1755600" cy="52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PT" sz="1200" dirty="0">
                <a:solidFill>
                  <a:schemeClr val="bg1"/>
                </a:solidFill>
                <a:latin typeface="Roboto" panose="02000000000000000000" pitchFamily="2" charset="0"/>
                <a:ea typeface="Roboto" panose="02000000000000000000" pitchFamily="2" charset="0"/>
                <a:cs typeface="Times New Roman" panose="02020603050405020304" pitchFamily="18" charset="0"/>
              </a:rPr>
              <a:t>M</a:t>
            </a:r>
            <a:r>
              <a:rPr lang="pt-PT" sz="1200" dirty="0">
                <a:solidFill>
                  <a:schemeClr val="bg1"/>
                </a:solidFill>
                <a:effectLst/>
                <a:latin typeface="Roboto" panose="02000000000000000000" pitchFamily="2" charset="0"/>
                <a:ea typeface="Roboto" panose="02000000000000000000" pitchFamily="2" charset="0"/>
                <a:cs typeface="Times New Roman" panose="02020603050405020304" pitchFamily="18" charset="0"/>
              </a:rPr>
              <a:t>ais rápido com volume de dados limitado</a:t>
            </a:r>
            <a:endParaRPr sz="1200" dirty="0">
              <a:solidFill>
                <a:schemeClr val="bg1"/>
              </a:solidFill>
              <a:latin typeface="Roboto" panose="02000000000000000000" pitchFamily="2" charset="0"/>
              <a:ea typeface="Roboto" panose="02000000000000000000" pitchFamily="2" charset="0"/>
              <a:cs typeface="Roboto"/>
              <a:sym typeface="Roboto"/>
            </a:endParaRPr>
          </a:p>
        </p:txBody>
      </p:sp>
      <p:sp>
        <p:nvSpPr>
          <p:cNvPr id="2727" name="Google Shape;2727;p41"/>
          <p:cNvSpPr txBox="1"/>
          <p:nvPr/>
        </p:nvSpPr>
        <p:spPr>
          <a:xfrm>
            <a:off x="559867" y="3656981"/>
            <a:ext cx="1755600" cy="52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pt-PT" sz="1200" dirty="0">
                <a:solidFill>
                  <a:schemeClr val="lt1"/>
                </a:solidFill>
                <a:latin typeface="Roboto"/>
                <a:ea typeface="Roboto"/>
                <a:cs typeface="Roboto"/>
                <a:sym typeface="Roboto"/>
              </a:rPr>
              <a:t>O desempenho é comprometido com grande volume de dados</a:t>
            </a:r>
            <a:endParaRPr sz="1200" dirty="0">
              <a:solidFill>
                <a:schemeClr val="lt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1200" dirty="0">
              <a:solidFill>
                <a:schemeClr val="lt1"/>
              </a:solidFill>
              <a:latin typeface="Roboto"/>
              <a:ea typeface="Roboto"/>
              <a:cs typeface="Roboto"/>
              <a:sym typeface="Roboto"/>
            </a:endParaRPr>
          </a:p>
          <a:p>
            <a:pPr marL="0" lvl="0" indent="0" algn="ctr" rtl="0">
              <a:spcBef>
                <a:spcPts val="0"/>
              </a:spcBef>
              <a:spcAft>
                <a:spcPts val="0"/>
              </a:spcAft>
              <a:buNone/>
            </a:pPr>
            <a:endParaRPr sz="1200" dirty="0">
              <a:solidFill>
                <a:schemeClr val="lt1"/>
              </a:solidFill>
              <a:latin typeface="Roboto"/>
              <a:ea typeface="Roboto"/>
              <a:cs typeface="Roboto"/>
              <a:sym typeface="Roboto"/>
            </a:endParaRPr>
          </a:p>
        </p:txBody>
      </p:sp>
      <p:sp>
        <p:nvSpPr>
          <p:cNvPr id="2728" name="Google Shape;2728;p41"/>
          <p:cNvSpPr txBox="1">
            <a:spLocks noGrp="1"/>
          </p:cNvSpPr>
          <p:nvPr>
            <p:ph type="title"/>
          </p:nvPr>
        </p:nvSpPr>
        <p:spPr>
          <a:xfrm>
            <a:off x="457200" y="394500"/>
            <a:ext cx="82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rgbClr val="115F8A"/>
                </a:solidFill>
                <a:latin typeface="Montserrat ExtraBold" panose="00000900000000000000" pitchFamily="2" charset="0"/>
              </a:rPr>
              <a:t>POWERBI VS. TABLEAU</a:t>
            </a:r>
            <a:endParaRPr sz="3200" dirty="0"/>
          </a:p>
        </p:txBody>
      </p:sp>
      <p:sp>
        <p:nvSpPr>
          <p:cNvPr id="2701" name="Google Shape;2701;p41"/>
          <p:cNvSpPr/>
          <p:nvPr/>
        </p:nvSpPr>
        <p:spPr>
          <a:xfrm>
            <a:off x="2494000" y="1623950"/>
            <a:ext cx="726300" cy="72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2494000" y="2680150"/>
            <a:ext cx="726300" cy="72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494000" y="3736350"/>
            <a:ext cx="726300" cy="72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5923713" y="1623950"/>
            <a:ext cx="726300" cy="72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5923713" y="2680150"/>
            <a:ext cx="726300" cy="72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5923713" y="3736350"/>
            <a:ext cx="726300" cy="72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Tableau Desktop Fundamentals – 2 days – Out of Bounds Technology">
            <a:extLst>
              <a:ext uri="{FF2B5EF4-FFF2-40B4-BE49-F238E27FC236}">
                <a16:creationId xmlns:a16="http://schemas.microsoft.com/office/drawing/2014/main" id="{28B3CDCE-95D8-5893-425F-2BCEA118D9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1215" y="2534665"/>
            <a:ext cx="1063719" cy="1063719"/>
          </a:xfrm>
          <a:prstGeom prst="rect">
            <a:avLst/>
          </a:prstGeom>
          <a:noFill/>
          <a:ln>
            <a:solidFill>
              <a:schemeClr val="tx2"/>
            </a:soli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Imagem 8">
            <a:extLst>
              <a:ext uri="{FF2B5EF4-FFF2-40B4-BE49-F238E27FC236}">
                <a16:creationId xmlns:a16="http://schemas.microsoft.com/office/drawing/2014/main" id="{D9EE5761-E5FC-BEB4-1ED7-12404B641E3A}"/>
              </a:ext>
            </a:extLst>
          </p:cNvPr>
          <p:cNvPicPr>
            <a:picLocks noChangeAspect="1"/>
          </p:cNvPicPr>
          <p:nvPr/>
        </p:nvPicPr>
        <p:blipFill rotWithShape="1">
          <a:blip r:embed="rId4"/>
          <a:srcRect l="19705" t="24041" r="17909" b="16049"/>
          <a:stretch/>
        </p:blipFill>
        <p:spPr>
          <a:xfrm>
            <a:off x="3334515" y="2567695"/>
            <a:ext cx="1063719" cy="1017709"/>
          </a:xfrm>
          <a:prstGeom prst="rect">
            <a:avLst/>
          </a:prstGeom>
          <a:effectLst>
            <a:outerShdw blurRad="50800" dist="38100" dir="5400000" algn="t" rotWithShape="0">
              <a:prstClr val="black">
                <a:alpha val="40000"/>
              </a:prstClr>
            </a:outerShdw>
          </a:effectLst>
        </p:spPr>
      </p:pic>
      <p:pic>
        <p:nvPicPr>
          <p:cNvPr id="5" name="Imagem 4">
            <a:extLst>
              <a:ext uri="{FF2B5EF4-FFF2-40B4-BE49-F238E27FC236}">
                <a16:creationId xmlns:a16="http://schemas.microsoft.com/office/drawing/2014/main" id="{CF9C9037-6755-3FC7-6AC8-7198F435634F}"/>
              </a:ext>
            </a:extLst>
          </p:cNvPr>
          <p:cNvPicPr>
            <a:picLocks noChangeAspect="1"/>
          </p:cNvPicPr>
          <p:nvPr/>
        </p:nvPicPr>
        <p:blipFill>
          <a:blip r:embed="rId5"/>
          <a:stretch>
            <a:fillRect/>
          </a:stretch>
        </p:blipFill>
        <p:spPr>
          <a:xfrm>
            <a:off x="2653139" y="2814121"/>
            <a:ext cx="421854" cy="421854"/>
          </a:xfrm>
          <a:prstGeom prst="rect">
            <a:avLst/>
          </a:prstGeom>
        </p:spPr>
      </p:pic>
      <p:pic>
        <p:nvPicPr>
          <p:cNvPr id="49" name="Imagem 48">
            <a:extLst>
              <a:ext uri="{FF2B5EF4-FFF2-40B4-BE49-F238E27FC236}">
                <a16:creationId xmlns:a16="http://schemas.microsoft.com/office/drawing/2014/main" id="{C46950B3-E390-06D3-F67B-40BD0B78EB6D}"/>
              </a:ext>
            </a:extLst>
          </p:cNvPr>
          <p:cNvPicPr>
            <a:picLocks noChangeAspect="1"/>
          </p:cNvPicPr>
          <p:nvPr/>
        </p:nvPicPr>
        <p:blipFill>
          <a:blip r:embed="rId5"/>
          <a:stretch>
            <a:fillRect/>
          </a:stretch>
        </p:blipFill>
        <p:spPr>
          <a:xfrm rot="10800000">
            <a:off x="2646223" y="3946055"/>
            <a:ext cx="421854" cy="421854"/>
          </a:xfrm>
          <a:prstGeom prst="rect">
            <a:avLst/>
          </a:prstGeom>
        </p:spPr>
      </p:pic>
      <p:pic>
        <p:nvPicPr>
          <p:cNvPr id="50" name="Imagem 49">
            <a:extLst>
              <a:ext uri="{FF2B5EF4-FFF2-40B4-BE49-F238E27FC236}">
                <a16:creationId xmlns:a16="http://schemas.microsoft.com/office/drawing/2014/main" id="{54DF6E59-B8F4-A7F9-311E-A25A08E7FC43}"/>
              </a:ext>
            </a:extLst>
          </p:cNvPr>
          <p:cNvPicPr>
            <a:picLocks noChangeAspect="1"/>
          </p:cNvPicPr>
          <p:nvPr/>
        </p:nvPicPr>
        <p:blipFill>
          <a:blip r:embed="rId5"/>
          <a:stretch>
            <a:fillRect/>
          </a:stretch>
        </p:blipFill>
        <p:spPr>
          <a:xfrm rot="10800000">
            <a:off x="2659615" y="1805059"/>
            <a:ext cx="421854" cy="421854"/>
          </a:xfrm>
          <a:prstGeom prst="rect">
            <a:avLst/>
          </a:prstGeom>
        </p:spPr>
      </p:pic>
      <p:pic>
        <p:nvPicPr>
          <p:cNvPr id="51" name="Imagem 50">
            <a:extLst>
              <a:ext uri="{FF2B5EF4-FFF2-40B4-BE49-F238E27FC236}">
                <a16:creationId xmlns:a16="http://schemas.microsoft.com/office/drawing/2014/main" id="{AA38FA70-20B7-79B7-1D34-16A3F8BE94C0}"/>
              </a:ext>
            </a:extLst>
          </p:cNvPr>
          <p:cNvPicPr>
            <a:picLocks noChangeAspect="1"/>
          </p:cNvPicPr>
          <p:nvPr/>
        </p:nvPicPr>
        <p:blipFill>
          <a:blip r:embed="rId5"/>
          <a:stretch>
            <a:fillRect/>
          </a:stretch>
        </p:blipFill>
        <p:spPr>
          <a:xfrm rot="10800000">
            <a:off x="6068188" y="1806755"/>
            <a:ext cx="421854" cy="421854"/>
          </a:xfrm>
          <a:prstGeom prst="rect">
            <a:avLst/>
          </a:prstGeom>
        </p:spPr>
      </p:pic>
      <p:pic>
        <p:nvPicPr>
          <p:cNvPr id="53" name="Imagem 52">
            <a:extLst>
              <a:ext uri="{FF2B5EF4-FFF2-40B4-BE49-F238E27FC236}">
                <a16:creationId xmlns:a16="http://schemas.microsoft.com/office/drawing/2014/main" id="{B880D086-15EA-3B6B-CB2B-F5C31908E888}"/>
              </a:ext>
            </a:extLst>
          </p:cNvPr>
          <p:cNvPicPr>
            <a:picLocks noChangeAspect="1"/>
          </p:cNvPicPr>
          <p:nvPr/>
        </p:nvPicPr>
        <p:blipFill>
          <a:blip r:embed="rId5"/>
          <a:stretch>
            <a:fillRect/>
          </a:stretch>
        </p:blipFill>
        <p:spPr>
          <a:xfrm>
            <a:off x="6077108" y="2814710"/>
            <a:ext cx="421854" cy="421854"/>
          </a:xfrm>
          <a:prstGeom prst="rect">
            <a:avLst/>
          </a:prstGeom>
        </p:spPr>
      </p:pic>
      <p:pic>
        <p:nvPicPr>
          <p:cNvPr id="54" name="Imagem 53">
            <a:extLst>
              <a:ext uri="{FF2B5EF4-FFF2-40B4-BE49-F238E27FC236}">
                <a16:creationId xmlns:a16="http://schemas.microsoft.com/office/drawing/2014/main" id="{7614FC62-A6C2-DE36-77DD-9277FAC89BD7}"/>
              </a:ext>
            </a:extLst>
          </p:cNvPr>
          <p:cNvPicPr>
            <a:picLocks noChangeAspect="1"/>
          </p:cNvPicPr>
          <p:nvPr/>
        </p:nvPicPr>
        <p:blipFill>
          <a:blip r:embed="rId5"/>
          <a:stretch>
            <a:fillRect/>
          </a:stretch>
        </p:blipFill>
        <p:spPr>
          <a:xfrm>
            <a:off x="6077108" y="3848908"/>
            <a:ext cx="421854" cy="42185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Google Shape;2698;p41">
            <a:extLst>
              <a:ext uri="{FF2B5EF4-FFF2-40B4-BE49-F238E27FC236}">
                <a16:creationId xmlns:a16="http://schemas.microsoft.com/office/drawing/2014/main" id="{C637DCF7-1F84-82BD-AA7E-A824AA7FDD3B}"/>
              </a:ext>
            </a:extLst>
          </p:cNvPr>
          <p:cNvCxnSpPr>
            <a:cxnSpLocks/>
            <a:endCxn id="11" idx="2"/>
          </p:cNvCxnSpPr>
          <p:nvPr/>
        </p:nvCxnSpPr>
        <p:spPr>
          <a:xfrm rot="5400000" flipH="1" flipV="1">
            <a:off x="1388924" y="3143917"/>
            <a:ext cx="1454087" cy="1270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3" name="Google Shape;2728;p41">
            <a:extLst>
              <a:ext uri="{FF2B5EF4-FFF2-40B4-BE49-F238E27FC236}">
                <a16:creationId xmlns:a16="http://schemas.microsoft.com/office/drawing/2014/main" id="{B5887789-FF85-D148-2094-582EE0A5B194}"/>
              </a:ext>
            </a:extLst>
          </p:cNvPr>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rgbClr val="115F8A"/>
                </a:solidFill>
                <a:latin typeface="Montserrat ExtraBold" panose="00000900000000000000" pitchFamily="2" charset="0"/>
              </a:rPr>
              <a:t>POWERBI VS. TABLEAU</a:t>
            </a:r>
            <a:endParaRPr sz="3200" dirty="0"/>
          </a:p>
        </p:txBody>
      </p:sp>
      <p:pic>
        <p:nvPicPr>
          <p:cNvPr id="5" name="Imagem 4">
            <a:extLst>
              <a:ext uri="{FF2B5EF4-FFF2-40B4-BE49-F238E27FC236}">
                <a16:creationId xmlns:a16="http://schemas.microsoft.com/office/drawing/2014/main" id="{57FF42C1-DE3D-2253-C3B9-44BCDAB3A5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57" t="3820" b="391"/>
          <a:stretch/>
        </p:blipFill>
        <p:spPr>
          <a:xfrm>
            <a:off x="422132" y="2926082"/>
            <a:ext cx="4416554" cy="1922007"/>
          </a:xfrm>
          <a:prstGeom prst="rect">
            <a:avLst/>
          </a:prstGeom>
        </p:spPr>
      </p:pic>
      <p:cxnSp>
        <p:nvCxnSpPr>
          <p:cNvPr id="8" name="Google Shape;2692;p41">
            <a:extLst>
              <a:ext uri="{FF2B5EF4-FFF2-40B4-BE49-F238E27FC236}">
                <a16:creationId xmlns:a16="http://schemas.microsoft.com/office/drawing/2014/main" id="{C0FB68B8-A489-ED51-E3DD-0FD0A17D8403}"/>
              </a:ext>
            </a:extLst>
          </p:cNvPr>
          <p:cNvCxnSpPr>
            <a:cxnSpLocks/>
          </p:cNvCxnSpPr>
          <p:nvPr/>
        </p:nvCxnSpPr>
        <p:spPr>
          <a:xfrm rot="10800000">
            <a:off x="4003040" y="2052316"/>
            <a:ext cx="967726" cy="1"/>
          </a:xfrm>
          <a:prstGeom prst="bentConnector3">
            <a:avLst>
              <a:gd name="adj1" fmla="val 50000"/>
            </a:avLst>
          </a:prstGeom>
          <a:noFill/>
          <a:ln w="9525" cap="flat" cmpd="sng">
            <a:solidFill>
              <a:schemeClr val="dk1"/>
            </a:solidFill>
            <a:prstDash val="solid"/>
            <a:round/>
            <a:headEnd type="none" w="med" len="med"/>
            <a:tailEnd type="none" w="med" len="med"/>
          </a:ln>
        </p:spPr>
      </p:cxnSp>
      <p:pic>
        <p:nvPicPr>
          <p:cNvPr id="10" name="Picture 2" descr="Tableau Desktop Fundamentals – 2 days – Out of Bounds Technology">
            <a:extLst>
              <a:ext uri="{FF2B5EF4-FFF2-40B4-BE49-F238E27FC236}">
                <a16:creationId xmlns:a16="http://schemas.microsoft.com/office/drawing/2014/main" id="{B027F685-AB5E-D933-05BE-88ED5D58E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0807" y="1366134"/>
            <a:ext cx="1063719" cy="1063719"/>
          </a:xfrm>
          <a:prstGeom prst="rect">
            <a:avLst/>
          </a:prstGeom>
          <a:noFill/>
          <a:ln>
            <a:solidFill>
              <a:schemeClr val="tx2"/>
            </a:soli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Imagem 10">
            <a:extLst>
              <a:ext uri="{FF2B5EF4-FFF2-40B4-BE49-F238E27FC236}">
                <a16:creationId xmlns:a16="http://schemas.microsoft.com/office/drawing/2014/main" id="{5B0C8E24-B451-CB5A-7DD9-6C137A763023}"/>
              </a:ext>
            </a:extLst>
          </p:cNvPr>
          <p:cNvPicPr>
            <a:picLocks noChangeAspect="1"/>
          </p:cNvPicPr>
          <p:nvPr/>
        </p:nvPicPr>
        <p:blipFill rotWithShape="1">
          <a:blip r:embed="rId5"/>
          <a:srcRect l="19705" t="24041" r="17909" b="16049"/>
          <a:stretch/>
        </p:blipFill>
        <p:spPr>
          <a:xfrm>
            <a:off x="1584107" y="1399164"/>
            <a:ext cx="1063719" cy="1017709"/>
          </a:xfrm>
          <a:prstGeom prst="rect">
            <a:avLst/>
          </a:prstGeom>
          <a:effectLst>
            <a:outerShdw blurRad="50800" dist="38100" dir="5400000" algn="t" rotWithShape="0">
              <a:prstClr val="black">
                <a:alpha val="40000"/>
              </a:prstClr>
            </a:outerShdw>
          </a:effectLst>
        </p:spPr>
      </p:pic>
      <p:pic>
        <p:nvPicPr>
          <p:cNvPr id="6" name="Imagem 5">
            <a:extLst>
              <a:ext uri="{FF2B5EF4-FFF2-40B4-BE49-F238E27FC236}">
                <a16:creationId xmlns:a16="http://schemas.microsoft.com/office/drawing/2014/main" id="{E2B1068B-86E7-5BD2-F03B-2E5FB1BE360C}"/>
              </a:ext>
            </a:extLst>
          </p:cNvPr>
          <p:cNvPicPr>
            <a:picLocks noChangeAspect="1"/>
          </p:cNvPicPr>
          <p:nvPr/>
        </p:nvPicPr>
        <p:blipFill rotWithShape="1">
          <a:blip r:embed="rId6"/>
          <a:srcRect l="1563" t="1416"/>
          <a:stretch/>
        </p:blipFill>
        <p:spPr>
          <a:xfrm>
            <a:off x="4970766" y="1366134"/>
            <a:ext cx="3338195" cy="2967557"/>
          </a:xfrm>
          <a:prstGeom prst="rect">
            <a:avLst/>
          </a:prstGeom>
          <a:ln>
            <a:solidFill>
              <a:schemeClr val="tx2"/>
            </a:solidFill>
          </a:ln>
        </p:spPr>
      </p:pic>
    </p:spTree>
    <p:extLst>
      <p:ext uri="{BB962C8B-B14F-4D97-AF65-F5344CB8AC3E}">
        <p14:creationId xmlns:p14="http://schemas.microsoft.com/office/powerpoint/2010/main" val="4213940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19"/>
          <p:cNvSpPr/>
          <p:nvPr/>
        </p:nvSpPr>
        <p:spPr>
          <a:xfrm>
            <a:off x="2265113" y="2190925"/>
            <a:ext cx="651000" cy="65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6228288" y="3473750"/>
            <a:ext cx="651000" cy="65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 name="Google Shape;505;p19"/>
          <p:cNvGrpSpPr/>
          <p:nvPr/>
        </p:nvGrpSpPr>
        <p:grpSpPr>
          <a:xfrm>
            <a:off x="7185900" y="3807551"/>
            <a:ext cx="1500903" cy="770226"/>
            <a:chOff x="7185900" y="3274151"/>
            <a:chExt cx="1500903" cy="770226"/>
          </a:xfrm>
        </p:grpSpPr>
        <p:sp>
          <p:nvSpPr>
            <p:cNvPr id="506" name="Google Shape;506;p19"/>
            <p:cNvSpPr txBox="1"/>
            <p:nvPr/>
          </p:nvSpPr>
          <p:spPr>
            <a:xfrm>
              <a:off x="7751703" y="3274151"/>
              <a:ext cx="9351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Jupiter</a:t>
              </a:r>
              <a:endParaRPr sz="1800" b="1">
                <a:solidFill>
                  <a:schemeClr val="dk1"/>
                </a:solidFill>
                <a:latin typeface="Fira Sans Extra Condensed"/>
                <a:ea typeface="Fira Sans Extra Condensed"/>
                <a:cs typeface="Fira Sans Extra Condensed"/>
                <a:sym typeface="Fira Sans Extra Condensed"/>
              </a:endParaRPr>
            </a:p>
          </p:txBody>
        </p:sp>
        <p:sp>
          <p:nvSpPr>
            <p:cNvPr id="507" name="Google Shape;507;p19"/>
            <p:cNvSpPr txBox="1"/>
            <p:nvPr/>
          </p:nvSpPr>
          <p:spPr>
            <a:xfrm>
              <a:off x="7185900" y="3551777"/>
              <a:ext cx="15009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Jupiter is the biggest planet</a:t>
              </a:r>
              <a:endParaRPr sz="1200">
                <a:solidFill>
                  <a:schemeClr val="dk1"/>
                </a:solidFill>
                <a:latin typeface="Roboto"/>
                <a:ea typeface="Roboto"/>
                <a:cs typeface="Roboto"/>
                <a:sym typeface="Roboto"/>
              </a:endParaRPr>
            </a:p>
          </p:txBody>
        </p:sp>
      </p:grpSp>
      <p:cxnSp>
        <p:nvCxnSpPr>
          <p:cNvPr id="508" name="Google Shape;508;p19"/>
          <p:cNvCxnSpPr>
            <a:stCxn id="506" idx="1"/>
            <a:endCxn id="504" idx="6"/>
          </p:cNvCxnSpPr>
          <p:nvPr/>
        </p:nvCxnSpPr>
        <p:spPr>
          <a:xfrm rot="10800000">
            <a:off x="6879303" y="3799151"/>
            <a:ext cx="872400" cy="182700"/>
          </a:xfrm>
          <a:prstGeom prst="bentConnector3">
            <a:avLst>
              <a:gd name="adj1" fmla="val 50001"/>
            </a:avLst>
          </a:prstGeom>
          <a:noFill/>
          <a:ln w="9525" cap="flat" cmpd="sng">
            <a:solidFill>
              <a:schemeClr val="dk1"/>
            </a:solidFill>
            <a:prstDash val="solid"/>
            <a:round/>
            <a:headEnd type="none" w="med" len="med"/>
            <a:tailEnd type="none" w="med" len="med"/>
          </a:ln>
        </p:spPr>
      </p:cxnSp>
      <p:grpSp>
        <p:nvGrpSpPr>
          <p:cNvPr id="509" name="Google Shape;509;p19"/>
          <p:cNvGrpSpPr/>
          <p:nvPr/>
        </p:nvGrpSpPr>
        <p:grpSpPr>
          <a:xfrm>
            <a:off x="457200" y="2410375"/>
            <a:ext cx="1500600" cy="771413"/>
            <a:chOff x="457200" y="1953175"/>
            <a:chExt cx="1500600" cy="771413"/>
          </a:xfrm>
        </p:grpSpPr>
        <p:sp>
          <p:nvSpPr>
            <p:cNvPr id="510" name="Google Shape;510;p19"/>
            <p:cNvSpPr txBox="1"/>
            <p:nvPr/>
          </p:nvSpPr>
          <p:spPr>
            <a:xfrm>
              <a:off x="457200" y="1953175"/>
              <a:ext cx="9351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Earth</a:t>
              </a:r>
              <a:endParaRPr sz="1800" b="1">
                <a:solidFill>
                  <a:schemeClr val="dk1"/>
                </a:solidFill>
                <a:latin typeface="Fira Sans Extra Condensed"/>
                <a:ea typeface="Fira Sans Extra Condensed"/>
                <a:cs typeface="Fira Sans Extra Condensed"/>
                <a:sym typeface="Fira Sans Extra Condensed"/>
              </a:endParaRPr>
            </a:p>
          </p:txBody>
        </p:sp>
        <p:sp>
          <p:nvSpPr>
            <p:cNvPr id="511" name="Google Shape;511;p19"/>
            <p:cNvSpPr txBox="1"/>
            <p:nvPr/>
          </p:nvSpPr>
          <p:spPr>
            <a:xfrm>
              <a:off x="457200" y="2231988"/>
              <a:ext cx="15006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Earth is the planet where we all live on</a:t>
              </a:r>
              <a:endParaRPr sz="1200">
                <a:solidFill>
                  <a:schemeClr val="dk1"/>
                </a:solidFill>
                <a:latin typeface="Roboto"/>
                <a:ea typeface="Roboto"/>
                <a:cs typeface="Roboto"/>
                <a:sym typeface="Roboto"/>
              </a:endParaRPr>
            </a:p>
          </p:txBody>
        </p:sp>
      </p:grpSp>
      <p:cxnSp>
        <p:nvCxnSpPr>
          <p:cNvPr id="512" name="Google Shape;512;p19"/>
          <p:cNvCxnSpPr>
            <a:stCxn id="510" idx="3"/>
            <a:endCxn id="475" idx="2"/>
          </p:cNvCxnSpPr>
          <p:nvPr/>
        </p:nvCxnSpPr>
        <p:spPr>
          <a:xfrm rot="10800000" flipH="1">
            <a:off x="1392300" y="2516575"/>
            <a:ext cx="872700" cy="68100"/>
          </a:xfrm>
          <a:prstGeom prst="bentConnector3">
            <a:avLst>
              <a:gd name="adj1" fmla="val 50006"/>
            </a:avLst>
          </a:prstGeom>
          <a:noFill/>
          <a:ln w="9525" cap="flat" cmpd="sng">
            <a:solidFill>
              <a:schemeClr val="dk1"/>
            </a:solidFill>
            <a:prstDash val="solid"/>
            <a:round/>
            <a:headEnd type="none" w="med" len="med"/>
            <a:tailEnd type="none" w="med" len="med"/>
          </a:ln>
        </p:spPr>
      </p:cxnSp>
      <p:grpSp>
        <p:nvGrpSpPr>
          <p:cNvPr id="513" name="Google Shape;513;p19"/>
          <p:cNvGrpSpPr/>
          <p:nvPr/>
        </p:nvGrpSpPr>
        <p:grpSpPr>
          <a:xfrm>
            <a:off x="457200" y="3807550"/>
            <a:ext cx="1500900" cy="770226"/>
            <a:chOff x="457200" y="3274150"/>
            <a:chExt cx="1500900" cy="770226"/>
          </a:xfrm>
        </p:grpSpPr>
        <p:sp>
          <p:nvSpPr>
            <p:cNvPr id="514" name="Google Shape;514;p19"/>
            <p:cNvSpPr txBox="1"/>
            <p:nvPr/>
          </p:nvSpPr>
          <p:spPr>
            <a:xfrm>
              <a:off x="457200" y="3274150"/>
              <a:ext cx="9351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Mercury</a:t>
              </a:r>
              <a:endParaRPr sz="1800" b="1">
                <a:solidFill>
                  <a:schemeClr val="dk1"/>
                </a:solidFill>
                <a:latin typeface="Fira Sans Extra Condensed"/>
                <a:ea typeface="Fira Sans Extra Condensed"/>
                <a:cs typeface="Fira Sans Extra Condensed"/>
                <a:sym typeface="Fira Sans Extra Condensed"/>
              </a:endParaRPr>
            </a:p>
          </p:txBody>
        </p:sp>
        <p:sp>
          <p:nvSpPr>
            <p:cNvPr id="515" name="Google Shape;515;p19"/>
            <p:cNvSpPr txBox="1"/>
            <p:nvPr/>
          </p:nvSpPr>
          <p:spPr>
            <a:xfrm>
              <a:off x="457200" y="3551777"/>
              <a:ext cx="15009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Mercury is the smallest planet</a:t>
              </a:r>
              <a:endParaRPr sz="1200">
                <a:solidFill>
                  <a:schemeClr val="dk1"/>
                </a:solidFill>
                <a:latin typeface="Roboto"/>
                <a:ea typeface="Roboto"/>
                <a:cs typeface="Roboto"/>
                <a:sym typeface="Roboto"/>
              </a:endParaRPr>
            </a:p>
          </p:txBody>
        </p:sp>
      </p:grpSp>
      <p:sp>
        <p:nvSpPr>
          <p:cNvPr id="516" name="Google Shape;516;p19"/>
          <p:cNvSpPr/>
          <p:nvPr/>
        </p:nvSpPr>
        <p:spPr>
          <a:xfrm>
            <a:off x="2265113" y="3473750"/>
            <a:ext cx="651000" cy="65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 name="Google Shape;517;p19"/>
          <p:cNvCxnSpPr>
            <a:stCxn id="514" idx="3"/>
            <a:endCxn id="516" idx="2"/>
          </p:cNvCxnSpPr>
          <p:nvPr/>
        </p:nvCxnSpPr>
        <p:spPr>
          <a:xfrm rot="10800000" flipH="1">
            <a:off x="1392300" y="3799150"/>
            <a:ext cx="872700" cy="182700"/>
          </a:xfrm>
          <a:prstGeom prst="bentConnector3">
            <a:avLst>
              <a:gd name="adj1" fmla="val 50006"/>
            </a:avLst>
          </a:prstGeom>
          <a:noFill/>
          <a:ln w="9525" cap="flat" cmpd="sng">
            <a:solidFill>
              <a:schemeClr val="dk1"/>
            </a:solidFill>
            <a:prstDash val="solid"/>
            <a:round/>
            <a:headEnd type="none" w="med" len="med"/>
            <a:tailEnd type="none" w="med" len="med"/>
          </a:ln>
        </p:spPr>
      </p:cxnSp>
      <p:grpSp>
        <p:nvGrpSpPr>
          <p:cNvPr id="518" name="Google Shape;518;p19"/>
          <p:cNvGrpSpPr/>
          <p:nvPr/>
        </p:nvGrpSpPr>
        <p:grpSpPr>
          <a:xfrm>
            <a:off x="7185900" y="2410375"/>
            <a:ext cx="1500903" cy="771413"/>
            <a:chOff x="7185900" y="1953175"/>
            <a:chExt cx="1500903" cy="771413"/>
          </a:xfrm>
        </p:grpSpPr>
        <p:sp>
          <p:nvSpPr>
            <p:cNvPr id="519" name="Google Shape;519;p19"/>
            <p:cNvSpPr txBox="1"/>
            <p:nvPr/>
          </p:nvSpPr>
          <p:spPr>
            <a:xfrm>
              <a:off x="7751703" y="1953175"/>
              <a:ext cx="9351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Uranus</a:t>
              </a:r>
              <a:endParaRPr sz="1800" b="1">
                <a:solidFill>
                  <a:schemeClr val="dk1"/>
                </a:solidFill>
                <a:latin typeface="Fira Sans Extra Condensed"/>
                <a:ea typeface="Fira Sans Extra Condensed"/>
                <a:cs typeface="Fira Sans Extra Condensed"/>
                <a:sym typeface="Fira Sans Extra Condensed"/>
              </a:endParaRPr>
            </a:p>
          </p:txBody>
        </p:sp>
        <p:sp>
          <p:nvSpPr>
            <p:cNvPr id="520" name="Google Shape;520;p19"/>
            <p:cNvSpPr txBox="1"/>
            <p:nvPr/>
          </p:nvSpPr>
          <p:spPr>
            <a:xfrm>
              <a:off x="7185900" y="2231988"/>
              <a:ext cx="15006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Uranus is the seventh planet</a:t>
              </a:r>
              <a:endParaRPr sz="1200">
                <a:solidFill>
                  <a:schemeClr val="dk1"/>
                </a:solidFill>
                <a:latin typeface="Roboto"/>
                <a:ea typeface="Roboto"/>
                <a:cs typeface="Roboto"/>
                <a:sym typeface="Roboto"/>
              </a:endParaRPr>
            </a:p>
          </p:txBody>
        </p:sp>
      </p:grpSp>
      <p:sp>
        <p:nvSpPr>
          <p:cNvPr id="521" name="Google Shape;521;p19"/>
          <p:cNvSpPr/>
          <p:nvPr/>
        </p:nvSpPr>
        <p:spPr>
          <a:xfrm>
            <a:off x="6228288" y="2190925"/>
            <a:ext cx="651000" cy="65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 name="Google Shape;522;p19"/>
          <p:cNvCxnSpPr>
            <a:stCxn id="519" idx="1"/>
            <a:endCxn id="521" idx="6"/>
          </p:cNvCxnSpPr>
          <p:nvPr/>
        </p:nvCxnSpPr>
        <p:spPr>
          <a:xfrm rot="10800000">
            <a:off x="6879303" y="2516575"/>
            <a:ext cx="872400" cy="68100"/>
          </a:xfrm>
          <a:prstGeom prst="bentConnector3">
            <a:avLst>
              <a:gd name="adj1" fmla="val 50001"/>
            </a:avLst>
          </a:prstGeom>
          <a:noFill/>
          <a:ln w="9525" cap="flat" cmpd="sng">
            <a:solidFill>
              <a:schemeClr val="dk1"/>
            </a:solidFill>
            <a:prstDash val="solid"/>
            <a:round/>
            <a:headEnd type="none" w="med" len="med"/>
            <a:tailEnd type="none" w="med" len="med"/>
          </a:ln>
        </p:spPr>
      </p:cxnSp>
      <p:sp>
        <p:nvSpPr>
          <p:cNvPr id="523" name="Google Shape;523;p19"/>
          <p:cNvSpPr/>
          <p:nvPr/>
        </p:nvSpPr>
        <p:spPr>
          <a:xfrm>
            <a:off x="3586171" y="2190925"/>
            <a:ext cx="651000" cy="65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a:off x="4907229" y="2190925"/>
            <a:ext cx="651000" cy="65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19"/>
          <p:cNvGrpSpPr/>
          <p:nvPr/>
        </p:nvGrpSpPr>
        <p:grpSpPr>
          <a:xfrm>
            <a:off x="4943003" y="1227225"/>
            <a:ext cx="1500900" cy="770225"/>
            <a:chOff x="4943003" y="3959950"/>
            <a:chExt cx="1500900" cy="770225"/>
          </a:xfrm>
        </p:grpSpPr>
        <p:sp>
          <p:nvSpPr>
            <p:cNvPr id="526" name="Google Shape;526;p19"/>
            <p:cNvSpPr txBox="1"/>
            <p:nvPr/>
          </p:nvSpPr>
          <p:spPr>
            <a:xfrm>
              <a:off x="5225910" y="3959950"/>
              <a:ext cx="9351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Venus</a:t>
              </a:r>
              <a:endParaRPr sz="1800" b="1">
                <a:solidFill>
                  <a:schemeClr val="dk1"/>
                </a:solidFill>
                <a:latin typeface="Fira Sans Extra Condensed"/>
                <a:ea typeface="Fira Sans Extra Condensed"/>
                <a:cs typeface="Fira Sans Extra Condensed"/>
                <a:sym typeface="Fira Sans Extra Condensed"/>
              </a:endParaRPr>
            </a:p>
          </p:txBody>
        </p:sp>
        <p:sp>
          <p:nvSpPr>
            <p:cNvPr id="527" name="Google Shape;527;p19"/>
            <p:cNvSpPr txBox="1"/>
            <p:nvPr/>
          </p:nvSpPr>
          <p:spPr>
            <a:xfrm>
              <a:off x="4943003" y="4237575"/>
              <a:ext cx="15009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Venus is hotter than Mercury</a:t>
              </a:r>
              <a:endParaRPr sz="1200">
                <a:solidFill>
                  <a:schemeClr val="dk1"/>
                </a:solidFill>
                <a:latin typeface="Roboto"/>
                <a:ea typeface="Roboto"/>
                <a:cs typeface="Roboto"/>
                <a:sym typeface="Roboto"/>
              </a:endParaRPr>
            </a:p>
          </p:txBody>
        </p:sp>
      </p:grpSp>
      <p:cxnSp>
        <p:nvCxnSpPr>
          <p:cNvPr id="528" name="Google Shape;528;p19"/>
          <p:cNvCxnSpPr>
            <a:stCxn id="527" idx="2"/>
            <a:endCxn id="524" idx="0"/>
          </p:cNvCxnSpPr>
          <p:nvPr/>
        </p:nvCxnSpPr>
        <p:spPr>
          <a:xfrm rot="5400000">
            <a:off x="5366303" y="1863800"/>
            <a:ext cx="193500" cy="460800"/>
          </a:xfrm>
          <a:prstGeom prst="bentConnector3">
            <a:avLst>
              <a:gd name="adj1" fmla="val 49994"/>
            </a:avLst>
          </a:prstGeom>
          <a:noFill/>
          <a:ln w="9525" cap="flat" cmpd="sng">
            <a:solidFill>
              <a:schemeClr val="dk1"/>
            </a:solidFill>
            <a:prstDash val="solid"/>
            <a:round/>
            <a:headEnd type="none" w="med" len="med"/>
            <a:tailEnd type="none" w="med" len="med"/>
          </a:ln>
        </p:spPr>
      </p:cxnSp>
      <p:grpSp>
        <p:nvGrpSpPr>
          <p:cNvPr id="529" name="Google Shape;529;p19"/>
          <p:cNvGrpSpPr/>
          <p:nvPr/>
        </p:nvGrpSpPr>
        <p:grpSpPr>
          <a:xfrm>
            <a:off x="2700102" y="1227225"/>
            <a:ext cx="1500900" cy="770227"/>
            <a:chOff x="2700102" y="3959950"/>
            <a:chExt cx="1500900" cy="770227"/>
          </a:xfrm>
        </p:grpSpPr>
        <p:sp>
          <p:nvSpPr>
            <p:cNvPr id="530" name="Google Shape;530;p19"/>
            <p:cNvSpPr txBox="1"/>
            <p:nvPr/>
          </p:nvSpPr>
          <p:spPr>
            <a:xfrm>
              <a:off x="2982975" y="3959950"/>
              <a:ext cx="9351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Mars</a:t>
              </a:r>
              <a:endParaRPr sz="1800" b="1">
                <a:solidFill>
                  <a:schemeClr val="dk1"/>
                </a:solidFill>
                <a:latin typeface="Fira Sans Extra Condensed"/>
                <a:ea typeface="Fira Sans Extra Condensed"/>
                <a:cs typeface="Fira Sans Extra Condensed"/>
                <a:sym typeface="Fira Sans Extra Condensed"/>
              </a:endParaRPr>
            </a:p>
          </p:txBody>
        </p:sp>
        <p:sp>
          <p:nvSpPr>
            <p:cNvPr id="531" name="Google Shape;531;p19"/>
            <p:cNvSpPr txBox="1"/>
            <p:nvPr/>
          </p:nvSpPr>
          <p:spPr>
            <a:xfrm>
              <a:off x="2700102" y="4237577"/>
              <a:ext cx="15009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Mars is actually a cold place</a:t>
              </a:r>
              <a:endParaRPr sz="1200">
                <a:solidFill>
                  <a:schemeClr val="dk1"/>
                </a:solidFill>
                <a:latin typeface="Roboto"/>
                <a:ea typeface="Roboto"/>
                <a:cs typeface="Roboto"/>
                <a:sym typeface="Roboto"/>
              </a:endParaRPr>
            </a:p>
          </p:txBody>
        </p:sp>
      </p:grpSp>
      <p:cxnSp>
        <p:nvCxnSpPr>
          <p:cNvPr id="532" name="Google Shape;532;p19"/>
          <p:cNvCxnSpPr>
            <a:stCxn id="531" idx="2"/>
            <a:endCxn id="523" idx="0"/>
          </p:cNvCxnSpPr>
          <p:nvPr/>
        </p:nvCxnSpPr>
        <p:spPr>
          <a:xfrm rot="-5400000" flipH="1">
            <a:off x="3584352" y="1863652"/>
            <a:ext cx="193500" cy="461100"/>
          </a:xfrm>
          <a:prstGeom prst="bentConnector3">
            <a:avLst>
              <a:gd name="adj1" fmla="val 49993"/>
            </a:avLst>
          </a:prstGeom>
          <a:noFill/>
          <a:ln w="9525" cap="flat" cmpd="sng">
            <a:solidFill>
              <a:schemeClr val="dk1"/>
            </a:solidFill>
            <a:prstDash val="solid"/>
            <a:round/>
            <a:headEnd type="none" w="med" len="med"/>
            <a:tailEnd type="none" w="med" len="med"/>
          </a:ln>
        </p:spPr>
      </p:cxnSp>
      <p:grpSp>
        <p:nvGrpSpPr>
          <p:cNvPr id="533" name="Google Shape;533;p19"/>
          <p:cNvGrpSpPr/>
          <p:nvPr/>
        </p:nvGrpSpPr>
        <p:grpSpPr>
          <a:xfrm>
            <a:off x="2329319" y="3620815"/>
            <a:ext cx="522586" cy="362210"/>
            <a:chOff x="-1563000" y="3704597"/>
            <a:chExt cx="522586" cy="362210"/>
          </a:xfrm>
        </p:grpSpPr>
        <p:sp>
          <p:nvSpPr>
            <p:cNvPr id="534" name="Google Shape;534;p19"/>
            <p:cNvSpPr/>
            <p:nvPr/>
          </p:nvSpPr>
          <p:spPr>
            <a:xfrm>
              <a:off x="-1563000" y="3749164"/>
              <a:ext cx="522586" cy="291553"/>
            </a:xfrm>
            <a:custGeom>
              <a:avLst/>
              <a:gdLst/>
              <a:ahLst/>
              <a:cxnLst/>
              <a:rect l="l" t="t" r="r" b="b"/>
              <a:pathLst>
                <a:path w="7288" h="4066" extrusionOk="0">
                  <a:moveTo>
                    <a:pt x="3640" y="1"/>
                  </a:moveTo>
                  <a:cubicBezTo>
                    <a:pt x="1629" y="1"/>
                    <a:pt x="0" y="2033"/>
                    <a:pt x="0" y="2033"/>
                  </a:cubicBezTo>
                  <a:cubicBezTo>
                    <a:pt x="0" y="2033"/>
                    <a:pt x="1629" y="4065"/>
                    <a:pt x="3640" y="4065"/>
                  </a:cubicBezTo>
                  <a:cubicBezTo>
                    <a:pt x="5652" y="4065"/>
                    <a:pt x="7288" y="2033"/>
                    <a:pt x="7288" y="2033"/>
                  </a:cubicBezTo>
                  <a:cubicBezTo>
                    <a:pt x="7288" y="2033"/>
                    <a:pt x="5652" y="1"/>
                    <a:pt x="36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9"/>
            <p:cNvSpPr/>
            <p:nvPr/>
          </p:nvSpPr>
          <p:spPr>
            <a:xfrm>
              <a:off x="-1447198" y="3749408"/>
              <a:ext cx="290979" cy="291051"/>
            </a:xfrm>
            <a:custGeom>
              <a:avLst/>
              <a:gdLst/>
              <a:ahLst/>
              <a:cxnLst/>
              <a:rect l="l" t="t" r="r" b="b"/>
              <a:pathLst>
                <a:path w="4058" h="4059" extrusionOk="0">
                  <a:moveTo>
                    <a:pt x="2025" y="0"/>
                  </a:moveTo>
                  <a:cubicBezTo>
                    <a:pt x="905" y="0"/>
                    <a:pt x="0" y="905"/>
                    <a:pt x="0" y="2026"/>
                  </a:cubicBezTo>
                  <a:cubicBezTo>
                    <a:pt x="0" y="3146"/>
                    <a:pt x="905" y="4058"/>
                    <a:pt x="2025" y="4058"/>
                  </a:cubicBezTo>
                  <a:cubicBezTo>
                    <a:pt x="3146" y="4058"/>
                    <a:pt x="4058" y="3146"/>
                    <a:pt x="4058" y="2026"/>
                  </a:cubicBezTo>
                  <a:cubicBezTo>
                    <a:pt x="4058" y="905"/>
                    <a:pt x="3146" y="0"/>
                    <a:pt x="2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9"/>
            <p:cNvSpPr/>
            <p:nvPr/>
          </p:nvSpPr>
          <p:spPr>
            <a:xfrm>
              <a:off x="-1385819" y="3811283"/>
              <a:ext cx="167718" cy="167288"/>
            </a:xfrm>
            <a:custGeom>
              <a:avLst/>
              <a:gdLst/>
              <a:ahLst/>
              <a:cxnLst/>
              <a:rect l="l" t="t" r="r" b="b"/>
              <a:pathLst>
                <a:path w="2339" h="2333" extrusionOk="0">
                  <a:moveTo>
                    <a:pt x="1169" y="1"/>
                  </a:moveTo>
                  <a:cubicBezTo>
                    <a:pt x="529" y="1"/>
                    <a:pt x="0" y="523"/>
                    <a:pt x="0" y="1170"/>
                  </a:cubicBezTo>
                  <a:cubicBezTo>
                    <a:pt x="0" y="1810"/>
                    <a:pt x="529" y="2332"/>
                    <a:pt x="1169" y="2332"/>
                  </a:cubicBezTo>
                  <a:cubicBezTo>
                    <a:pt x="1817" y="2332"/>
                    <a:pt x="2339" y="1810"/>
                    <a:pt x="2339" y="1170"/>
                  </a:cubicBezTo>
                  <a:cubicBezTo>
                    <a:pt x="2339" y="523"/>
                    <a:pt x="1817" y="1"/>
                    <a:pt x="116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a:off x="-1447438" y="3704597"/>
              <a:ext cx="290973" cy="362210"/>
            </a:xfrm>
            <a:custGeom>
              <a:avLst/>
              <a:gdLst/>
              <a:ahLst/>
              <a:cxnLst/>
              <a:rect l="l" t="t" r="r" b="b"/>
              <a:pathLst>
                <a:path w="4261" h="5304" extrusionOk="0">
                  <a:moveTo>
                    <a:pt x="3843" y="0"/>
                  </a:moveTo>
                  <a:lnTo>
                    <a:pt x="1" y="4977"/>
                  </a:lnTo>
                  <a:lnTo>
                    <a:pt x="425" y="5304"/>
                  </a:lnTo>
                  <a:lnTo>
                    <a:pt x="4260" y="320"/>
                  </a:lnTo>
                  <a:lnTo>
                    <a:pt x="384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19"/>
          <p:cNvGrpSpPr/>
          <p:nvPr/>
        </p:nvGrpSpPr>
        <p:grpSpPr>
          <a:xfrm>
            <a:off x="2360729" y="2292805"/>
            <a:ext cx="459768" cy="447240"/>
            <a:chOff x="2360729" y="2292805"/>
            <a:chExt cx="459768" cy="447240"/>
          </a:xfrm>
        </p:grpSpPr>
        <p:sp>
          <p:nvSpPr>
            <p:cNvPr id="539" name="Google Shape;539;p19"/>
            <p:cNvSpPr/>
            <p:nvPr/>
          </p:nvSpPr>
          <p:spPr>
            <a:xfrm>
              <a:off x="2434525" y="2295550"/>
              <a:ext cx="300900" cy="30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9"/>
            <p:cNvSpPr/>
            <p:nvPr/>
          </p:nvSpPr>
          <p:spPr>
            <a:xfrm>
              <a:off x="2360729" y="2483466"/>
              <a:ext cx="83967" cy="47469"/>
            </a:xfrm>
            <a:custGeom>
              <a:avLst/>
              <a:gdLst/>
              <a:ahLst/>
              <a:cxnLst/>
              <a:rect l="l" t="t" r="r" b="b"/>
              <a:pathLst>
                <a:path w="1171" h="662" extrusionOk="0">
                  <a:moveTo>
                    <a:pt x="1" y="0"/>
                  </a:moveTo>
                  <a:lnTo>
                    <a:pt x="237" y="661"/>
                  </a:lnTo>
                  <a:lnTo>
                    <a:pt x="453" y="661"/>
                  </a:lnTo>
                  <a:lnTo>
                    <a:pt x="585" y="251"/>
                  </a:lnTo>
                  <a:lnTo>
                    <a:pt x="711" y="661"/>
                  </a:lnTo>
                  <a:lnTo>
                    <a:pt x="926" y="661"/>
                  </a:lnTo>
                  <a:lnTo>
                    <a:pt x="1170" y="0"/>
                  </a:lnTo>
                  <a:lnTo>
                    <a:pt x="954" y="0"/>
                  </a:lnTo>
                  <a:lnTo>
                    <a:pt x="822" y="446"/>
                  </a:lnTo>
                  <a:lnTo>
                    <a:pt x="690" y="0"/>
                  </a:lnTo>
                  <a:lnTo>
                    <a:pt x="481" y="0"/>
                  </a:lnTo>
                  <a:lnTo>
                    <a:pt x="356" y="446"/>
                  </a:lnTo>
                  <a:lnTo>
                    <a:pt x="2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a:off x="2460541" y="2378635"/>
              <a:ext cx="243152" cy="152301"/>
            </a:xfrm>
            <a:custGeom>
              <a:avLst/>
              <a:gdLst/>
              <a:ahLst/>
              <a:cxnLst/>
              <a:rect l="l" t="t" r="r" b="b"/>
              <a:pathLst>
                <a:path w="3391" h="2124" extrusionOk="0">
                  <a:moveTo>
                    <a:pt x="1" y="0"/>
                  </a:moveTo>
                  <a:lnTo>
                    <a:pt x="718" y="2123"/>
                  </a:lnTo>
                  <a:lnTo>
                    <a:pt x="1288" y="2123"/>
                  </a:lnTo>
                  <a:lnTo>
                    <a:pt x="1692" y="676"/>
                  </a:lnTo>
                  <a:lnTo>
                    <a:pt x="2096" y="2123"/>
                  </a:lnTo>
                  <a:lnTo>
                    <a:pt x="2667" y="2123"/>
                  </a:lnTo>
                  <a:lnTo>
                    <a:pt x="3390" y="0"/>
                  </a:lnTo>
                  <a:lnTo>
                    <a:pt x="2820" y="0"/>
                  </a:lnTo>
                  <a:lnTo>
                    <a:pt x="2402" y="1553"/>
                  </a:lnTo>
                  <a:lnTo>
                    <a:pt x="1977" y="0"/>
                  </a:lnTo>
                  <a:lnTo>
                    <a:pt x="1435" y="0"/>
                  </a:lnTo>
                  <a:lnTo>
                    <a:pt x="1017" y="1553"/>
                  </a:lnTo>
                  <a:lnTo>
                    <a:pt x="5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a:off x="2736530" y="2476941"/>
              <a:ext cx="83967" cy="47469"/>
            </a:xfrm>
            <a:custGeom>
              <a:avLst/>
              <a:gdLst/>
              <a:ahLst/>
              <a:cxnLst/>
              <a:rect l="l" t="t" r="r" b="b"/>
              <a:pathLst>
                <a:path w="1171" h="662" extrusionOk="0">
                  <a:moveTo>
                    <a:pt x="1" y="1"/>
                  </a:moveTo>
                  <a:lnTo>
                    <a:pt x="244" y="662"/>
                  </a:lnTo>
                  <a:lnTo>
                    <a:pt x="460" y="662"/>
                  </a:lnTo>
                  <a:lnTo>
                    <a:pt x="585" y="251"/>
                  </a:lnTo>
                  <a:lnTo>
                    <a:pt x="711" y="662"/>
                  </a:lnTo>
                  <a:lnTo>
                    <a:pt x="926" y="662"/>
                  </a:lnTo>
                  <a:lnTo>
                    <a:pt x="1170" y="1"/>
                  </a:lnTo>
                  <a:lnTo>
                    <a:pt x="954" y="1"/>
                  </a:lnTo>
                  <a:lnTo>
                    <a:pt x="822" y="446"/>
                  </a:lnTo>
                  <a:lnTo>
                    <a:pt x="690" y="1"/>
                  </a:lnTo>
                  <a:lnTo>
                    <a:pt x="481" y="1"/>
                  </a:lnTo>
                  <a:lnTo>
                    <a:pt x="356" y="446"/>
                  </a:lnTo>
                  <a:lnTo>
                    <a:pt x="2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a:off x="2578937" y="2596259"/>
              <a:ext cx="6525" cy="137825"/>
            </a:xfrm>
            <a:custGeom>
              <a:avLst/>
              <a:gdLst/>
              <a:ahLst/>
              <a:cxnLst/>
              <a:rect l="l" t="t" r="r" b="b"/>
              <a:pathLst>
                <a:path w="1" h="3126" fill="none" extrusionOk="0">
                  <a:moveTo>
                    <a:pt x="1" y="0"/>
                  </a:moveTo>
                  <a:lnTo>
                    <a:pt x="1" y="3125"/>
                  </a:lnTo>
                </a:path>
              </a:pathLst>
            </a:custGeom>
            <a:noFill/>
            <a:ln w="8700" cap="flat" cmpd="sng">
              <a:solidFill>
                <a:schemeClr val="accent4"/>
              </a:solidFill>
              <a:prstDash val="solid"/>
              <a:miter lim="69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a:off x="2578942" y="2613723"/>
              <a:ext cx="6525" cy="126322"/>
            </a:xfrm>
            <a:custGeom>
              <a:avLst/>
              <a:gdLst/>
              <a:ahLst/>
              <a:cxnLst/>
              <a:rect l="l" t="t" r="r" b="b"/>
              <a:pathLst>
                <a:path w="1" h="3126" fill="none" extrusionOk="0">
                  <a:moveTo>
                    <a:pt x="1" y="1"/>
                  </a:moveTo>
                  <a:lnTo>
                    <a:pt x="1" y="3126"/>
                  </a:lnTo>
                </a:path>
              </a:pathLst>
            </a:custGeom>
            <a:noFill/>
            <a:ln w="23150" cap="flat" cmpd="sng">
              <a:solidFill>
                <a:schemeClr val="accent4"/>
              </a:solidFill>
              <a:prstDash val="solid"/>
              <a:miter lim="69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9"/>
            <p:cNvSpPr/>
            <p:nvPr/>
          </p:nvSpPr>
          <p:spPr>
            <a:xfrm>
              <a:off x="2434082" y="2292805"/>
              <a:ext cx="303527" cy="303527"/>
            </a:xfrm>
            <a:custGeom>
              <a:avLst/>
              <a:gdLst/>
              <a:ahLst/>
              <a:cxnLst/>
              <a:rect l="l" t="t" r="r" b="b"/>
              <a:pathLst>
                <a:path w="4233" h="4233" fill="none" extrusionOk="0">
                  <a:moveTo>
                    <a:pt x="4233" y="2116"/>
                  </a:moveTo>
                  <a:cubicBezTo>
                    <a:pt x="4233" y="3286"/>
                    <a:pt x="3286" y="4232"/>
                    <a:pt x="2117" y="4232"/>
                  </a:cubicBezTo>
                  <a:cubicBezTo>
                    <a:pt x="947" y="4232"/>
                    <a:pt x="1" y="3286"/>
                    <a:pt x="1" y="2116"/>
                  </a:cubicBezTo>
                  <a:cubicBezTo>
                    <a:pt x="1" y="947"/>
                    <a:pt x="947" y="0"/>
                    <a:pt x="2117" y="0"/>
                  </a:cubicBezTo>
                  <a:cubicBezTo>
                    <a:pt x="3286" y="0"/>
                    <a:pt x="4233" y="947"/>
                    <a:pt x="4233" y="2116"/>
                  </a:cubicBezTo>
                  <a:close/>
                </a:path>
              </a:pathLst>
            </a:custGeom>
            <a:noFill/>
            <a:ln w="8700" cap="flat" cmpd="sng">
              <a:solidFill>
                <a:schemeClr val="accent4"/>
              </a:solidFill>
              <a:prstDash val="solid"/>
              <a:miter lim="696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19"/>
          <p:cNvGrpSpPr/>
          <p:nvPr/>
        </p:nvGrpSpPr>
        <p:grpSpPr>
          <a:xfrm>
            <a:off x="3752701" y="2316513"/>
            <a:ext cx="317938" cy="399824"/>
            <a:chOff x="-1450712" y="1907588"/>
            <a:chExt cx="317938" cy="399824"/>
          </a:xfrm>
        </p:grpSpPr>
        <p:sp>
          <p:nvSpPr>
            <p:cNvPr id="547" name="Google Shape;547;p19"/>
            <p:cNvSpPr/>
            <p:nvPr/>
          </p:nvSpPr>
          <p:spPr>
            <a:xfrm>
              <a:off x="-1450712" y="1971477"/>
              <a:ext cx="293990" cy="287035"/>
            </a:xfrm>
            <a:custGeom>
              <a:avLst/>
              <a:gdLst/>
              <a:ahLst/>
              <a:cxnLst/>
              <a:rect l="l" t="t" r="r" b="b"/>
              <a:pathLst>
                <a:path w="4100" h="4003" extrusionOk="0">
                  <a:moveTo>
                    <a:pt x="1413" y="0"/>
                  </a:moveTo>
                  <a:cubicBezTo>
                    <a:pt x="592" y="265"/>
                    <a:pt x="0" y="1037"/>
                    <a:pt x="0" y="1949"/>
                  </a:cubicBezTo>
                  <a:cubicBezTo>
                    <a:pt x="0" y="3077"/>
                    <a:pt x="919" y="4003"/>
                    <a:pt x="2047" y="4003"/>
                  </a:cubicBezTo>
                  <a:cubicBezTo>
                    <a:pt x="3181" y="4003"/>
                    <a:pt x="4100" y="3077"/>
                    <a:pt x="4100" y="1949"/>
                  </a:cubicBezTo>
                  <a:cubicBezTo>
                    <a:pt x="4100" y="1037"/>
                    <a:pt x="3508" y="265"/>
                    <a:pt x="2687" y="0"/>
                  </a:cubicBezTo>
                  <a:lnTo>
                    <a:pt x="2687" y="766"/>
                  </a:lnTo>
                  <a:cubicBezTo>
                    <a:pt x="3112" y="989"/>
                    <a:pt x="3397" y="1434"/>
                    <a:pt x="3397" y="1949"/>
                  </a:cubicBezTo>
                  <a:cubicBezTo>
                    <a:pt x="3397" y="2687"/>
                    <a:pt x="2791" y="3293"/>
                    <a:pt x="2047" y="3293"/>
                  </a:cubicBezTo>
                  <a:cubicBezTo>
                    <a:pt x="1309" y="3293"/>
                    <a:pt x="703" y="2687"/>
                    <a:pt x="703" y="1949"/>
                  </a:cubicBezTo>
                  <a:cubicBezTo>
                    <a:pt x="703" y="1434"/>
                    <a:pt x="989" y="989"/>
                    <a:pt x="1413" y="766"/>
                  </a:cubicBez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a:off x="-1325947" y="1907588"/>
              <a:ext cx="44457" cy="158253"/>
            </a:xfrm>
            <a:custGeom>
              <a:avLst/>
              <a:gdLst/>
              <a:ahLst/>
              <a:cxnLst/>
              <a:rect l="l" t="t" r="r" b="b"/>
              <a:pathLst>
                <a:path w="620" h="2207" extrusionOk="0">
                  <a:moveTo>
                    <a:pt x="307" y="1"/>
                  </a:moveTo>
                  <a:cubicBezTo>
                    <a:pt x="140" y="1"/>
                    <a:pt x="0" y="140"/>
                    <a:pt x="0" y="307"/>
                  </a:cubicBezTo>
                  <a:lnTo>
                    <a:pt x="0" y="1894"/>
                  </a:lnTo>
                  <a:cubicBezTo>
                    <a:pt x="0" y="2068"/>
                    <a:pt x="140" y="2207"/>
                    <a:pt x="307" y="2207"/>
                  </a:cubicBezTo>
                  <a:cubicBezTo>
                    <a:pt x="481" y="2207"/>
                    <a:pt x="620" y="2068"/>
                    <a:pt x="620" y="1894"/>
                  </a:cubicBezTo>
                  <a:lnTo>
                    <a:pt x="620" y="307"/>
                  </a:lnTo>
                  <a:cubicBezTo>
                    <a:pt x="620" y="140"/>
                    <a:pt x="481" y="1"/>
                    <a:pt x="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a:off x="-1281562" y="2158624"/>
              <a:ext cx="148788" cy="148788"/>
            </a:xfrm>
            <a:custGeom>
              <a:avLst/>
              <a:gdLst/>
              <a:ahLst/>
              <a:cxnLst/>
              <a:rect l="l" t="t" r="r" b="b"/>
              <a:pathLst>
                <a:path w="2075" h="2075" extrusionOk="0">
                  <a:moveTo>
                    <a:pt x="1038" y="0"/>
                  </a:moveTo>
                  <a:cubicBezTo>
                    <a:pt x="467" y="0"/>
                    <a:pt x="1" y="467"/>
                    <a:pt x="1" y="1038"/>
                  </a:cubicBezTo>
                  <a:cubicBezTo>
                    <a:pt x="1" y="1608"/>
                    <a:pt x="467" y="2075"/>
                    <a:pt x="1038" y="2075"/>
                  </a:cubicBezTo>
                  <a:cubicBezTo>
                    <a:pt x="1609" y="2075"/>
                    <a:pt x="2075" y="1608"/>
                    <a:pt x="2075" y="1038"/>
                  </a:cubicBezTo>
                  <a:cubicBezTo>
                    <a:pt x="2075" y="467"/>
                    <a:pt x="1609" y="0"/>
                    <a:pt x="10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a:off x="-1260552" y="2179562"/>
              <a:ext cx="106840" cy="106912"/>
            </a:xfrm>
            <a:custGeom>
              <a:avLst/>
              <a:gdLst/>
              <a:ahLst/>
              <a:cxnLst/>
              <a:rect l="l" t="t" r="r" b="b"/>
              <a:pathLst>
                <a:path w="1490" h="1491" extrusionOk="0">
                  <a:moveTo>
                    <a:pt x="745" y="1"/>
                  </a:moveTo>
                  <a:cubicBezTo>
                    <a:pt x="334" y="1"/>
                    <a:pt x="0" y="335"/>
                    <a:pt x="0" y="746"/>
                  </a:cubicBezTo>
                  <a:cubicBezTo>
                    <a:pt x="0" y="1156"/>
                    <a:pt x="334" y="1490"/>
                    <a:pt x="745" y="1490"/>
                  </a:cubicBezTo>
                  <a:cubicBezTo>
                    <a:pt x="1156" y="1490"/>
                    <a:pt x="1490" y="1156"/>
                    <a:pt x="1490" y="746"/>
                  </a:cubicBezTo>
                  <a:cubicBezTo>
                    <a:pt x="1490" y="335"/>
                    <a:pt x="1156" y="1"/>
                    <a:pt x="7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a:off x="-1210646" y="2195552"/>
              <a:ext cx="20508" cy="46465"/>
            </a:xfrm>
            <a:custGeom>
              <a:avLst/>
              <a:gdLst/>
              <a:ahLst/>
              <a:cxnLst/>
              <a:rect l="l" t="t" r="r" b="b"/>
              <a:pathLst>
                <a:path w="286" h="648" extrusionOk="0">
                  <a:moveTo>
                    <a:pt x="0" y="1"/>
                  </a:moveTo>
                  <a:lnTo>
                    <a:pt x="0" y="648"/>
                  </a:lnTo>
                  <a:lnTo>
                    <a:pt x="286" y="286"/>
                  </a:lnTo>
                  <a:lnTo>
                    <a:pt x="216" y="230"/>
                  </a:lnTo>
                  <a:lnTo>
                    <a:pt x="91" y="397"/>
                  </a:lnTo>
                  <a:lnTo>
                    <a:pt x="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19"/>
          <p:cNvGrpSpPr/>
          <p:nvPr/>
        </p:nvGrpSpPr>
        <p:grpSpPr>
          <a:xfrm>
            <a:off x="5042800" y="2320527"/>
            <a:ext cx="379892" cy="391795"/>
            <a:chOff x="-2686963" y="3665342"/>
            <a:chExt cx="379892" cy="391795"/>
          </a:xfrm>
        </p:grpSpPr>
        <p:sp>
          <p:nvSpPr>
            <p:cNvPr id="553" name="Google Shape;553;p19"/>
            <p:cNvSpPr/>
            <p:nvPr/>
          </p:nvSpPr>
          <p:spPr>
            <a:xfrm>
              <a:off x="-2580625" y="3744646"/>
              <a:ext cx="273555" cy="312490"/>
            </a:xfrm>
            <a:custGeom>
              <a:avLst/>
              <a:gdLst/>
              <a:ahLst/>
              <a:cxnLst/>
              <a:rect l="l" t="t" r="r" b="b"/>
              <a:pathLst>
                <a:path w="3815" h="4358" extrusionOk="0">
                  <a:moveTo>
                    <a:pt x="181" y="1"/>
                  </a:moveTo>
                  <a:lnTo>
                    <a:pt x="181" y="3641"/>
                  </a:lnTo>
                  <a:lnTo>
                    <a:pt x="0" y="4358"/>
                  </a:lnTo>
                  <a:lnTo>
                    <a:pt x="3815" y="4358"/>
                  </a:lnTo>
                  <a:lnTo>
                    <a:pt x="3641" y="3641"/>
                  </a:lnTo>
                  <a:lnTo>
                    <a:pt x="36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a:off x="-2363003" y="3753681"/>
              <a:ext cx="29973" cy="29973"/>
            </a:xfrm>
            <a:custGeom>
              <a:avLst/>
              <a:gdLst/>
              <a:ahLst/>
              <a:cxnLst/>
              <a:rect l="l" t="t" r="r" b="b"/>
              <a:pathLst>
                <a:path w="418" h="418" extrusionOk="0">
                  <a:moveTo>
                    <a:pt x="209" y="146"/>
                  </a:moveTo>
                  <a:cubicBezTo>
                    <a:pt x="244" y="146"/>
                    <a:pt x="272" y="174"/>
                    <a:pt x="272" y="209"/>
                  </a:cubicBezTo>
                  <a:cubicBezTo>
                    <a:pt x="272" y="244"/>
                    <a:pt x="244" y="272"/>
                    <a:pt x="209" y="272"/>
                  </a:cubicBezTo>
                  <a:cubicBezTo>
                    <a:pt x="174" y="272"/>
                    <a:pt x="146" y="244"/>
                    <a:pt x="146" y="209"/>
                  </a:cubicBezTo>
                  <a:cubicBezTo>
                    <a:pt x="146" y="174"/>
                    <a:pt x="174" y="146"/>
                    <a:pt x="209" y="146"/>
                  </a:cubicBezTo>
                  <a:close/>
                  <a:moveTo>
                    <a:pt x="209" y="0"/>
                  </a:moveTo>
                  <a:cubicBezTo>
                    <a:pt x="98" y="0"/>
                    <a:pt x="0" y="98"/>
                    <a:pt x="0" y="209"/>
                  </a:cubicBezTo>
                  <a:cubicBezTo>
                    <a:pt x="0" y="320"/>
                    <a:pt x="98" y="418"/>
                    <a:pt x="209" y="418"/>
                  </a:cubicBezTo>
                  <a:cubicBezTo>
                    <a:pt x="320" y="418"/>
                    <a:pt x="418" y="320"/>
                    <a:pt x="418" y="209"/>
                  </a:cubicBezTo>
                  <a:cubicBezTo>
                    <a:pt x="418" y="98"/>
                    <a:pt x="320" y="0"/>
                    <a:pt x="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9"/>
            <p:cNvSpPr/>
            <p:nvPr/>
          </p:nvSpPr>
          <p:spPr>
            <a:xfrm>
              <a:off x="-2554166" y="3753681"/>
              <a:ext cx="29542" cy="29973"/>
            </a:xfrm>
            <a:custGeom>
              <a:avLst/>
              <a:gdLst/>
              <a:ahLst/>
              <a:cxnLst/>
              <a:rect l="l" t="t" r="r" b="b"/>
              <a:pathLst>
                <a:path w="412" h="418" extrusionOk="0">
                  <a:moveTo>
                    <a:pt x="202" y="146"/>
                  </a:moveTo>
                  <a:cubicBezTo>
                    <a:pt x="237" y="146"/>
                    <a:pt x="265" y="174"/>
                    <a:pt x="265" y="209"/>
                  </a:cubicBezTo>
                  <a:cubicBezTo>
                    <a:pt x="265" y="244"/>
                    <a:pt x="237" y="272"/>
                    <a:pt x="202" y="272"/>
                  </a:cubicBezTo>
                  <a:cubicBezTo>
                    <a:pt x="167" y="272"/>
                    <a:pt x="140" y="244"/>
                    <a:pt x="140" y="209"/>
                  </a:cubicBezTo>
                  <a:cubicBezTo>
                    <a:pt x="140" y="174"/>
                    <a:pt x="167" y="146"/>
                    <a:pt x="202" y="146"/>
                  </a:cubicBezTo>
                  <a:close/>
                  <a:moveTo>
                    <a:pt x="202" y="0"/>
                  </a:moveTo>
                  <a:cubicBezTo>
                    <a:pt x="91" y="0"/>
                    <a:pt x="0" y="98"/>
                    <a:pt x="0" y="209"/>
                  </a:cubicBezTo>
                  <a:cubicBezTo>
                    <a:pt x="0" y="320"/>
                    <a:pt x="91" y="418"/>
                    <a:pt x="202" y="418"/>
                  </a:cubicBezTo>
                  <a:cubicBezTo>
                    <a:pt x="321" y="418"/>
                    <a:pt x="411" y="320"/>
                    <a:pt x="411" y="209"/>
                  </a:cubicBezTo>
                  <a:cubicBezTo>
                    <a:pt x="411" y="98"/>
                    <a:pt x="321" y="0"/>
                    <a:pt x="2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9"/>
            <p:cNvSpPr/>
            <p:nvPr/>
          </p:nvSpPr>
          <p:spPr>
            <a:xfrm>
              <a:off x="-2544200" y="3665342"/>
              <a:ext cx="200702" cy="107844"/>
            </a:xfrm>
            <a:custGeom>
              <a:avLst/>
              <a:gdLst/>
              <a:ahLst/>
              <a:cxnLst/>
              <a:rect l="l" t="t" r="r" b="b"/>
              <a:pathLst>
                <a:path w="2799" h="1504" extrusionOk="0">
                  <a:moveTo>
                    <a:pt x="1358" y="0"/>
                  </a:moveTo>
                  <a:cubicBezTo>
                    <a:pt x="1351" y="0"/>
                    <a:pt x="1344" y="0"/>
                    <a:pt x="1337" y="7"/>
                  </a:cubicBezTo>
                  <a:cubicBezTo>
                    <a:pt x="91" y="77"/>
                    <a:pt x="8" y="1427"/>
                    <a:pt x="8" y="1441"/>
                  </a:cubicBezTo>
                  <a:cubicBezTo>
                    <a:pt x="1" y="1469"/>
                    <a:pt x="28" y="1497"/>
                    <a:pt x="63" y="1504"/>
                  </a:cubicBezTo>
                  <a:cubicBezTo>
                    <a:pt x="91" y="1504"/>
                    <a:pt x="126" y="1476"/>
                    <a:pt x="126" y="1448"/>
                  </a:cubicBezTo>
                  <a:cubicBezTo>
                    <a:pt x="126" y="1441"/>
                    <a:pt x="147" y="1107"/>
                    <a:pt x="321" y="773"/>
                  </a:cubicBezTo>
                  <a:cubicBezTo>
                    <a:pt x="543" y="355"/>
                    <a:pt x="905" y="132"/>
                    <a:pt x="1400" y="125"/>
                  </a:cubicBezTo>
                  <a:cubicBezTo>
                    <a:pt x="1894" y="132"/>
                    <a:pt x="2256" y="355"/>
                    <a:pt x="2478" y="773"/>
                  </a:cubicBezTo>
                  <a:cubicBezTo>
                    <a:pt x="2652" y="1107"/>
                    <a:pt x="2673" y="1441"/>
                    <a:pt x="2673" y="1448"/>
                  </a:cubicBezTo>
                  <a:cubicBezTo>
                    <a:pt x="2680" y="1476"/>
                    <a:pt x="2708" y="1504"/>
                    <a:pt x="2736" y="1504"/>
                  </a:cubicBezTo>
                  <a:cubicBezTo>
                    <a:pt x="2771" y="1497"/>
                    <a:pt x="2799" y="1469"/>
                    <a:pt x="2799" y="1441"/>
                  </a:cubicBezTo>
                  <a:cubicBezTo>
                    <a:pt x="2792" y="1427"/>
                    <a:pt x="2708" y="77"/>
                    <a:pt x="1462" y="7"/>
                  </a:cubicBezTo>
                  <a:cubicBezTo>
                    <a:pt x="1455" y="0"/>
                    <a:pt x="1448" y="0"/>
                    <a:pt x="14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a:off x="-2530217" y="3832484"/>
              <a:ext cx="89416" cy="11545"/>
            </a:xfrm>
            <a:custGeom>
              <a:avLst/>
              <a:gdLst/>
              <a:ahLst/>
              <a:cxnLst/>
              <a:rect l="l" t="t" r="r" b="b"/>
              <a:pathLst>
                <a:path w="1247" h="161" extrusionOk="0">
                  <a:moveTo>
                    <a:pt x="0" y="1"/>
                  </a:moveTo>
                  <a:lnTo>
                    <a:pt x="0" y="161"/>
                  </a:lnTo>
                  <a:lnTo>
                    <a:pt x="1246" y="161"/>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9"/>
            <p:cNvSpPr/>
            <p:nvPr/>
          </p:nvSpPr>
          <p:spPr>
            <a:xfrm>
              <a:off x="-2417929" y="3823019"/>
              <a:ext cx="47971" cy="47469"/>
            </a:xfrm>
            <a:custGeom>
              <a:avLst/>
              <a:gdLst/>
              <a:ahLst/>
              <a:cxnLst/>
              <a:rect l="l" t="t" r="r" b="b"/>
              <a:pathLst>
                <a:path w="669" h="662" extrusionOk="0">
                  <a:moveTo>
                    <a:pt x="1" y="1"/>
                  </a:moveTo>
                  <a:lnTo>
                    <a:pt x="1" y="662"/>
                  </a:lnTo>
                  <a:lnTo>
                    <a:pt x="669" y="662"/>
                  </a:lnTo>
                  <a:lnTo>
                    <a:pt x="66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9"/>
            <p:cNvSpPr/>
            <p:nvPr/>
          </p:nvSpPr>
          <p:spPr>
            <a:xfrm>
              <a:off x="-2413411" y="3807029"/>
              <a:ext cx="64463" cy="60519"/>
            </a:xfrm>
            <a:custGeom>
              <a:avLst/>
              <a:gdLst/>
              <a:ahLst/>
              <a:cxnLst/>
              <a:rect l="l" t="t" r="r" b="b"/>
              <a:pathLst>
                <a:path w="899" h="844" extrusionOk="0">
                  <a:moveTo>
                    <a:pt x="766" y="1"/>
                  </a:moveTo>
                  <a:lnTo>
                    <a:pt x="383" y="606"/>
                  </a:lnTo>
                  <a:lnTo>
                    <a:pt x="98" y="377"/>
                  </a:lnTo>
                  <a:lnTo>
                    <a:pt x="0" y="502"/>
                  </a:lnTo>
                  <a:lnTo>
                    <a:pt x="425" y="843"/>
                  </a:lnTo>
                  <a:lnTo>
                    <a:pt x="898" y="84"/>
                  </a:lnTo>
                  <a:lnTo>
                    <a:pt x="7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9"/>
            <p:cNvSpPr/>
            <p:nvPr/>
          </p:nvSpPr>
          <p:spPr>
            <a:xfrm>
              <a:off x="-2530217" y="3904905"/>
              <a:ext cx="89416" cy="11545"/>
            </a:xfrm>
            <a:custGeom>
              <a:avLst/>
              <a:gdLst/>
              <a:ahLst/>
              <a:cxnLst/>
              <a:rect l="l" t="t" r="r" b="b"/>
              <a:pathLst>
                <a:path w="1247" h="161" extrusionOk="0">
                  <a:moveTo>
                    <a:pt x="0" y="0"/>
                  </a:moveTo>
                  <a:lnTo>
                    <a:pt x="0" y="160"/>
                  </a:lnTo>
                  <a:lnTo>
                    <a:pt x="1246" y="160"/>
                  </a:lnTo>
                  <a:lnTo>
                    <a:pt x="1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a:off x="-2417929" y="3894866"/>
              <a:ext cx="47971" cy="48042"/>
            </a:xfrm>
            <a:custGeom>
              <a:avLst/>
              <a:gdLst/>
              <a:ahLst/>
              <a:cxnLst/>
              <a:rect l="l" t="t" r="r" b="b"/>
              <a:pathLst>
                <a:path w="669" h="670" extrusionOk="0">
                  <a:moveTo>
                    <a:pt x="1" y="1"/>
                  </a:moveTo>
                  <a:lnTo>
                    <a:pt x="1" y="669"/>
                  </a:lnTo>
                  <a:lnTo>
                    <a:pt x="669" y="669"/>
                  </a:lnTo>
                  <a:lnTo>
                    <a:pt x="66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a:off x="-2413411" y="3879450"/>
              <a:ext cx="64463" cy="60447"/>
            </a:xfrm>
            <a:custGeom>
              <a:avLst/>
              <a:gdLst/>
              <a:ahLst/>
              <a:cxnLst/>
              <a:rect l="l" t="t" r="r" b="b"/>
              <a:pathLst>
                <a:path w="899" h="843" extrusionOk="0">
                  <a:moveTo>
                    <a:pt x="766" y="0"/>
                  </a:moveTo>
                  <a:lnTo>
                    <a:pt x="383" y="606"/>
                  </a:lnTo>
                  <a:lnTo>
                    <a:pt x="98" y="369"/>
                  </a:lnTo>
                  <a:lnTo>
                    <a:pt x="0" y="494"/>
                  </a:lnTo>
                  <a:lnTo>
                    <a:pt x="425" y="842"/>
                  </a:lnTo>
                  <a:lnTo>
                    <a:pt x="898" y="84"/>
                  </a:lnTo>
                  <a:lnTo>
                    <a:pt x="7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a:off x="-2530217" y="3979262"/>
              <a:ext cx="89416" cy="11545"/>
            </a:xfrm>
            <a:custGeom>
              <a:avLst/>
              <a:gdLst/>
              <a:ahLst/>
              <a:cxnLst/>
              <a:rect l="l" t="t" r="r" b="b"/>
              <a:pathLst>
                <a:path w="1247" h="161" extrusionOk="0">
                  <a:moveTo>
                    <a:pt x="0" y="0"/>
                  </a:moveTo>
                  <a:lnTo>
                    <a:pt x="0" y="160"/>
                  </a:lnTo>
                  <a:lnTo>
                    <a:pt x="1246" y="160"/>
                  </a:lnTo>
                  <a:lnTo>
                    <a:pt x="1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a:off x="-2417929" y="3969725"/>
              <a:ext cx="47971" cy="47540"/>
            </a:xfrm>
            <a:custGeom>
              <a:avLst/>
              <a:gdLst/>
              <a:ahLst/>
              <a:cxnLst/>
              <a:rect l="l" t="t" r="r" b="b"/>
              <a:pathLst>
                <a:path w="669" h="663" extrusionOk="0">
                  <a:moveTo>
                    <a:pt x="1" y="1"/>
                  </a:moveTo>
                  <a:lnTo>
                    <a:pt x="1" y="662"/>
                  </a:lnTo>
                  <a:lnTo>
                    <a:pt x="669" y="662"/>
                  </a:lnTo>
                  <a:lnTo>
                    <a:pt x="66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9"/>
            <p:cNvSpPr/>
            <p:nvPr/>
          </p:nvSpPr>
          <p:spPr>
            <a:xfrm>
              <a:off x="-2413411" y="3953807"/>
              <a:ext cx="64463" cy="60949"/>
            </a:xfrm>
            <a:custGeom>
              <a:avLst/>
              <a:gdLst/>
              <a:ahLst/>
              <a:cxnLst/>
              <a:rect l="l" t="t" r="r" b="b"/>
              <a:pathLst>
                <a:path w="899" h="850" extrusionOk="0">
                  <a:moveTo>
                    <a:pt x="766" y="0"/>
                  </a:moveTo>
                  <a:lnTo>
                    <a:pt x="383" y="606"/>
                  </a:lnTo>
                  <a:lnTo>
                    <a:pt x="98" y="376"/>
                  </a:lnTo>
                  <a:lnTo>
                    <a:pt x="0" y="501"/>
                  </a:lnTo>
                  <a:lnTo>
                    <a:pt x="425" y="849"/>
                  </a:lnTo>
                  <a:lnTo>
                    <a:pt x="898" y="84"/>
                  </a:lnTo>
                  <a:lnTo>
                    <a:pt x="7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9"/>
            <p:cNvSpPr/>
            <p:nvPr/>
          </p:nvSpPr>
          <p:spPr>
            <a:xfrm>
              <a:off x="-2686963" y="3832484"/>
              <a:ext cx="173311" cy="173311"/>
            </a:xfrm>
            <a:custGeom>
              <a:avLst/>
              <a:gdLst/>
              <a:ahLst/>
              <a:cxnLst/>
              <a:rect l="l" t="t" r="r" b="b"/>
              <a:pathLst>
                <a:path w="2417" h="2417" extrusionOk="0">
                  <a:moveTo>
                    <a:pt x="1212" y="1"/>
                  </a:moveTo>
                  <a:cubicBezTo>
                    <a:pt x="544" y="1"/>
                    <a:pt x="1" y="537"/>
                    <a:pt x="1" y="1205"/>
                  </a:cubicBezTo>
                  <a:cubicBezTo>
                    <a:pt x="1" y="1873"/>
                    <a:pt x="544" y="2416"/>
                    <a:pt x="1212" y="2416"/>
                  </a:cubicBezTo>
                  <a:cubicBezTo>
                    <a:pt x="1873" y="2416"/>
                    <a:pt x="2416" y="1873"/>
                    <a:pt x="2416" y="1205"/>
                  </a:cubicBezTo>
                  <a:cubicBezTo>
                    <a:pt x="2416" y="537"/>
                    <a:pt x="1873" y="1"/>
                    <a:pt x="1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a:off x="-2631535" y="3868407"/>
              <a:ext cx="62455" cy="100889"/>
            </a:xfrm>
            <a:custGeom>
              <a:avLst/>
              <a:gdLst/>
              <a:ahLst/>
              <a:cxnLst/>
              <a:rect l="l" t="t" r="r" b="b"/>
              <a:pathLst>
                <a:path w="871" h="1407" extrusionOk="0">
                  <a:moveTo>
                    <a:pt x="376" y="363"/>
                  </a:moveTo>
                  <a:lnTo>
                    <a:pt x="376" y="579"/>
                  </a:lnTo>
                  <a:cubicBezTo>
                    <a:pt x="307" y="558"/>
                    <a:pt x="265" y="530"/>
                    <a:pt x="265" y="474"/>
                  </a:cubicBezTo>
                  <a:cubicBezTo>
                    <a:pt x="265" y="426"/>
                    <a:pt x="293" y="384"/>
                    <a:pt x="376" y="363"/>
                  </a:cubicBezTo>
                  <a:close/>
                  <a:moveTo>
                    <a:pt x="523" y="836"/>
                  </a:moveTo>
                  <a:cubicBezTo>
                    <a:pt x="585" y="857"/>
                    <a:pt x="634" y="885"/>
                    <a:pt x="634" y="941"/>
                  </a:cubicBezTo>
                  <a:cubicBezTo>
                    <a:pt x="634" y="989"/>
                    <a:pt x="599" y="1024"/>
                    <a:pt x="523" y="1045"/>
                  </a:cubicBezTo>
                  <a:lnTo>
                    <a:pt x="523" y="836"/>
                  </a:lnTo>
                  <a:close/>
                  <a:moveTo>
                    <a:pt x="376" y="1"/>
                  </a:moveTo>
                  <a:lnTo>
                    <a:pt x="376" y="168"/>
                  </a:lnTo>
                  <a:cubicBezTo>
                    <a:pt x="133" y="196"/>
                    <a:pt x="21" y="328"/>
                    <a:pt x="21" y="488"/>
                  </a:cubicBezTo>
                  <a:cubicBezTo>
                    <a:pt x="21" y="704"/>
                    <a:pt x="209" y="760"/>
                    <a:pt x="376" y="801"/>
                  </a:cubicBezTo>
                  <a:lnTo>
                    <a:pt x="376" y="1052"/>
                  </a:lnTo>
                  <a:cubicBezTo>
                    <a:pt x="265" y="1038"/>
                    <a:pt x="154" y="996"/>
                    <a:pt x="84" y="941"/>
                  </a:cubicBezTo>
                  <a:lnTo>
                    <a:pt x="1" y="1129"/>
                  </a:lnTo>
                  <a:cubicBezTo>
                    <a:pt x="84" y="1191"/>
                    <a:pt x="223" y="1240"/>
                    <a:pt x="376" y="1247"/>
                  </a:cubicBezTo>
                  <a:lnTo>
                    <a:pt x="376" y="1407"/>
                  </a:lnTo>
                  <a:lnTo>
                    <a:pt x="523" y="1407"/>
                  </a:lnTo>
                  <a:lnTo>
                    <a:pt x="523" y="1240"/>
                  </a:lnTo>
                  <a:cubicBezTo>
                    <a:pt x="759" y="1212"/>
                    <a:pt x="871" y="1080"/>
                    <a:pt x="871" y="920"/>
                  </a:cubicBezTo>
                  <a:cubicBezTo>
                    <a:pt x="871" y="711"/>
                    <a:pt x="690" y="655"/>
                    <a:pt x="523" y="613"/>
                  </a:cubicBezTo>
                  <a:lnTo>
                    <a:pt x="523" y="363"/>
                  </a:lnTo>
                  <a:cubicBezTo>
                    <a:pt x="599" y="370"/>
                    <a:pt x="676" y="398"/>
                    <a:pt x="752" y="439"/>
                  </a:cubicBezTo>
                  <a:lnTo>
                    <a:pt x="829" y="252"/>
                  </a:lnTo>
                  <a:cubicBezTo>
                    <a:pt x="745" y="203"/>
                    <a:pt x="634" y="175"/>
                    <a:pt x="523" y="161"/>
                  </a:cubicBezTo>
                  <a:lnTo>
                    <a:pt x="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19"/>
          <p:cNvGrpSpPr/>
          <p:nvPr/>
        </p:nvGrpSpPr>
        <p:grpSpPr>
          <a:xfrm>
            <a:off x="6394809" y="2295539"/>
            <a:ext cx="301018" cy="441773"/>
            <a:chOff x="-3752916" y="3664338"/>
            <a:chExt cx="301018" cy="441773"/>
          </a:xfrm>
        </p:grpSpPr>
        <p:sp>
          <p:nvSpPr>
            <p:cNvPr id="569" name="Google Shape;569;p19"/>
            <p:cNvSpPr/>
            <p:nvPr/>
          </p:nvSpPr>
          <p:spPr>
            <a:xfrm>
              <a:off x="-3614670" y="3664338"/>
              <a:ext cx="152230" cy="281514"/>
            </a:xfrm>
            <a:custGeom>
              <a:avLst/>
              <a:gdLst/>
              <a:ahLst/>
              <a:cxnLst/>
              <a:rect l="l" t="t" r="r" b="b"/>
              <a:pathLst>
                <a:path w="2123" h="3926" extrusionOk="0">
                  <a:moveTo>
                    <a:pt x="1636" y="265"/>
                  </a:moveTo>
                  <a:cubicBezTo>
                    <a:pt x="1761" y="265"/>
                    <a:pt x="1858" y="369"/>
                    <a:pt x="1858" y="487"/>
                  </a:cubicBezTo>
                  <a:cubicBezTo>
                    <a:pt x="1858" y="606"/>
                    <a:pt x="1761" y="703"/>
                    <a:pt x="1636" y="703"/>
                  </a:cubicBezTo>
                  <a:cubicBezTo>
                    <a:pt x="1517" y="703"/>
                    <a:pt x="1420" y="606"/>
                    <a:pt x="1420" y="487"/>
                  </a:cubicBezTo>
                  <a:cubicBezTo>
                    <a:pt x="1420" y="369"/>
                    <a:pt x="1517" y="265"/>
                    <a:pt x="1636" y="265"/>
                  </a:cubicBezTo>
                  <a:close/>
                  <a:moveTo>
                    <a:pt x="1636" y="0"/>
                  </a:moveTo>
                  <a:cubicBezTo>
                    <a:pt x="1371" y="0"/>
                    <a:pt x="1155" y="223"/>
                    <a:pt x="1155" y="487"/>
                  </a:cubicBezTo>
                  <a:cubicBezTo>
                    <a:pt x="1155" y="703"/>
                    <a:pt x="1302" y="891"/>
                    <a:pt x="1503" y="954"/>
                  </a:cubicBezTo>
                  <a:lnTo>
                    <a:pt x="1503" y="3132"/>
                  </a:lnTo>
                  <a:cubicBezTo>
                    <a:pt x="1503" y="3425"/>
                    <a:pt x="1267" y="3661"/>
                    <a:pt x="967" y="3661"/>
                  </a:cubicBezTo>
                  <a:lnTo>
                    <a:pt x="800" y="3661"/>
                  </a:lnTo>
                  <a:cubicBezTo>
                    <a:pt x="508" y="3661"/>
                    <a:pt x="264" y="3425"/>
                    <a:pt x="264" y="3132"/>
                  </a:cubicBezTo>
                  <a:lnTo>
                    <a:pt x="264" y="2499"/>
                  </a:lnTo>
                  <a:lnTo>
                    <a:pt x="0" y="2499"/>
                  </a:lnTo>
                  <a:lnTo>
                    <a:pt x="0" y="3132"/>
                  </a:lnTo>
                  <a:cubicBezTo>
                    <a:pt x="0" y="3571"/>
                    <a:pt x="362" y="3926"/>
                    <a:pt x="800" y="3926"/>
                  </a:cubicBezTo>
                  <a:lnTo>
                    <a:pt x="967" y="3926"/>
                  </a:lnTo>
                  <a:cubicBezTo>
                    <a:pt x="1413" y="3926"/>
                    <a:pt x="1768" y="3571"/>
                    <a:pt x="1768" y="3132"/>
                  </a:cubicBezTo>
                  <a:lnTo>
                    <a:pt x="1768" y="954"/>
                  </a:lnTo>
                  <a:cubicBezTo>
                    <a:pt x="1970" y="898"/>
                    <a:pt x="2123" y="710"/>
                    <a:pt x="2123" y="487"/>
                  </a:cubicBezTo>
                  <a:cubicBezTo>
                    <a:pt x="2123" y="223"/>
                    <a:pt x="1907" y="0"/>
                    <a:pt x="1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a:off x="-3752916" y="3805595"/>
              <a:ext cx="301018" cy="300516"/>
            </a:xfrm>
            <a:custGeom>
              <a:avLst/>
              <a:gdLst/>
              <a:ahLst/>
              <a:cxnLst/>
              <a:rect l="l" t="t" r="r" b="b"/>
              <a:pathLst>
                <a:path w="4198" h="4191" extrusionOk="0">
                  <a:moveTo>
                    <a:pt x="2095" y="0"/>
                  </a:moveTo>
                  <a:cubicBezTo>
                    <a:pt x="940" y="0"/>
                    <a:pt x="0" y="940"/>
                    <a:pt x="0" y="2095"/>
                  </a:cubicBezTo>
                  <a:cubicBezTo>
                    <a:pt x="0" y="3250"/>
                    <a:pt x="940" y="4190"/>
                    <a:pt x="2095" y="4190"/>
                  </a:cubicBezTo>
                  <a:cubicBezTo>
                    <a:pt x="2547" y="4190"/>
                    <a:pt x="2965" y="4044"/>
                    <a:pt x="3306" y="3807"/>
                  </a:cubicBezTo>
                  <a:lnTo>
                    <a:pt x="4016" y="4100"/>
                  </a:lnTo>
                  <a:cubicBezTo>
                    <a:pt x="4016" y="4100"/>
                    <a:pt x="3877" y="3710"/>
                    <a:pt x="3759" y="3376"/>
                  </a:cubicBezTo>
                  <a:cubicBezTo>
                    <a:pt x="4030" y="3021"/>
                    <a:pt x="4197" y="2575"/>
                    <a:pt x="4197" y="2095"/>
                  </a:cubicBezTo>
                  <a:cubicBezTo>
                    <a:pt x="4197" y="940"/>
                    <a:pt x="3257" y="0"/>
                    <a:pt x="20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a:off x="-3614670" y="3843454"/>
              <a:ext cx="57436" cy="102395"/>
            </a:xfrm>
            <a:custGeom>
              <a:avLst/>
              <a:gdLst/>
              <a:ahLst/>
              <a:cxnLst/>
              <a:rect l="l" t="t" r="r" b="b"/>
              <a:pathLst>
                <a:path w="801" h="1428" extrusionOk="0">
                  <a:moveTo>
                    <a:pt x="0" y="1"/>
                  </a:moveTo>
                  <a:lnTo>
                    <a:pt x="0" y="634"/>
                  </a:lnTo>
                  <a:cubicBezTo>
                    <a:pt x="0" y="1073"/>
                    <a:pt x="362" y="1428"/>
                    <a:pt x="800" y="1428"/>
                  </a:cubicBezTo>
                  <a:lnTo>
                    <a:pt x="800" y="1163"/>
                  </a:lnTo>
                  <a:cubicBezTo>
                    <a:pt x="508" y="1163"/>
                    <a:pt x="264" y="927"/>
                    <a:pt x="264" y="634"/>
                  </a:cubicBezTo>
                  <a:lnTo>
                    <a:pt x="2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a:off x="-3624709" y="3818501"/>
              <a:ext cx="39509" cy="34060"/>
            </a:xfrm>
            <a:custGeom>
              <a:avLst/>
              <a:gdLst/>
              <a:ahLst/>
              <a:cxnLst/>
              <a:rect l="l" t="t" r="r" b="b"/>
              <a:pathLst>
                <a:path w="551" h="475" extrusionOk="0">
                  <a:moveTo>
                    <a:pt x="272" y="1"/>
                  </a:moveTo>
                  <a:lnTo>
                    <a:pt x="1" y="474"/>
                  </a:lnTo>
                  <a:lnTo>
                    <a:pt x="551" y="474"/>
                  </a:lnTo>
                  <a:lnTo>
                    <a:pt x="2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19"/>
          <p:cNvGrpSpPr/>
          <p:nvPr/>
        </p:nvGrpSpPr>
        <p:grpSpPr>
          <a:xfrm>
            <a:off x="6292079" y="3650499"/>
            <a:ext cx="502150" cy="297502"/>
            <a:chOff x="-5026596" y="3723709"/>
            <a:chExt cx="502150" cy="297502"/>
          </a:xfrm>
        </p:grpSpPr>
        <p:sp>
          <p:nvSpPr>
            <p:cNvPr id="574" name="Google Shape;574;p19"/>
            <p:cNvSpPr/>
            <p:nvPr/>
          </p:nvSpPr>
          <p:spPr>
            <a:xfrm>
              <a:off x="-5026596" y="3894866"/>
              <a:ext cx="502150" cy="126344"/>
            </a:xfrm>
            <a:custGeom>
              <a:avLst/>
              <a:gdLst/>
              <a:ahLst/>
              <a:cxnLst/>
              <a:rect l="l" t="t" r="r" b="b"/>
              <a:pathLst>
                <a:path w="7003" h="1762" extrusionOk="0">
                  <a:moveTo>
                    <a:pt x="885" y="1"/>
                  </a:moveTo>
                  <a:cubicBezTo>
                    <a:pt x="397" y="1"/>
                    <a:pt x="1" y="398"/>
                    <a:pt x="1" y="885"/>
                  </a:cubicBezTo>
                  <a:cubicBezTo>
                    <a:pt x="1" y="1372"/>
                    <a:pt x="397" y="1762"/>
                    <a:pt x="885" y="1762"/>
                  </a:cubicBezTo>
                  <a:lnTo>
                    <a:pt x="6126" y="1762"/>
                  </a:lnTo>
                  <a:cubicBezTo>
                    <a:pt x="6613" y="1762"/>
                    <a:pt x="7003" y="1372"/>
                    <a:pt x="7003" y="885"/>
                  </a:cubicBezTo>
                  <a:cubicBezTo>
                    <a:pt x="7003" y="398"/>
                    <a:pt x="6613" y="1"/>
                    <a:pt x="61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9"/>
            <p:cNvSpPr/>
            <p:nvPr/>
          </p:nvSpPr>
          <p:spPr>
            <a:xfrm>
              <a:off x="-4998130" y="3931292"/>
              <a:ext cx="52488" cy="53994"/>
            </a:xfrm>
            <a:custGeom>
              <a:avLst/>
              <a:gdLst/>
              <a:ahLst/>
              <a:cxnLst/>
              <a:rect l="l" t="t" r="r" b="b"/>
              <a:pathLst>
                <a:path w="732" h="753" extrusionOk="0">
                  <a:moveTo>
                    <a:pt x="307" y="1"/>
                  </a:moveTo>
                  <a:lnTo>
                    <a:pt x="314" y="272"/>
                  </a:lnTo>
                  <a:lnTo>
                    <a:pt x="314" y="272"/>
                  </a:lnTo>
                  <a:lnTo>
                    <a:pt x="63" y="126"/>
                  </a:lnTo>
                  <a:lnTo>
                    <a:pt x="0" y="238"/>
                  </a:lnTo>
                  <a:lnTo>
                    <a:pt x="244" y="370"/>
                  </a:lnTo>
                  <a:lnTo>
                    <a:pt x="0" y="509"/>
                  </a:lnTo>
                  <a:lnTo>
                    <a:pt x="63" y="620"/>
                  </a:lnTo>
                  <a:lnTo>
                    <a:pt x="314" y="474"/>
                  </a:lnTo>
                  <a:lnTo>
                    <a:pt x="307" y="753"/>
                  </a:lnTo>
                  <a:lnTo>
                    <a:pt x="432" y="753"/>
                  </a:lnTo>
                  <a:lnTo>
                    <a:pt x="425" y="474"/>
                  </a:lnTo>
                  <a:lnTo>
                    <a:pt x="669" y="620"/>
                  </a:lnTo>
                  <a:lnTo>
                    <a:pt x="731" y="509"/>
                  </a:lnTo>
                  <a:lnTo>
                    <a:pt x="495" y="370"/>
                  </a:lnTo>
                  <a:lnTo>
                    <a:pt x="731" y="238"/>
                  </a:lnTo>
                  <a:lnTo>
                    <a:pt x="669" y="126"/>
                  </a:lnTo>
                  <a:lnTo>
                    <a:pt x="425" y="272"/>
                  </a:lnTo>
                  <a:lnTo>
                    <a:pt x="4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9"/>
            <p:cNvSpPr/>
            <p:nvPr/>
          </p:nvSpPr>
          <p:spPr>
            <a:xfrm>
              <a:off x="-4898318" y="3931292"/>
              <a:ext cx="52488" cy="53994"/>
            </a:xfrm>
            <a:custGeom>
              <a:avLst/>
              <a:gdLst/>
              <a:ahLst/>
              <a:cxnLst/>
              <a:rect l="l" t="t" r="r" b="b"/>
              <a:pathLst>
                <a:path w="732" h="753" extrusionOk="0">
                  <a:moveTo>
                    <a:pt x="307" y="1"/>
                  </a:moveTo>
                  <a:lnTo>
                    <a:pt x="307" y="272"/>
                  </a:lnTo>
                  <a:lnTo>
                    <a:pt x="63" y="126"/>
                  </a:lnTo>
                  <a:lnTo>
                    <a:pt x="0" y="238"/>
                  </a:lnTo>
                  <a:lnTo>
                    <a:pt x="244" y="370"/>
                  </a:lnTo>
                  <a:lnTo>
                    <a:pt x="0" y="509"/>
                  </a:lnTo>
                  <a:lnTo>
                    <a:pt x="63" y="620"/>
                  </a:lnTo>
                  <a:lnTo>
                    <a:pt x="307" y="474"/>
                  </a:lnTo>
                  <a:lnTo>
                    <a:pt x="307" y="753"/>
                  </a:lnTo>
                  <a:lnTo>
                    <a:pt x="425" y="753"/>
                  </a:lnTo>
                  <a:lnTo>
                    <a:pt x="425" y="474"/>
                  </a:lnTo>
                  <a:lnTo>
                    <a:pt x="669" y="620"/>
                  </a:lnTo>
                  <a:lnTo>
                    <a:pt x="731" y="509"/>
                  </a:lnTo>
                  <a:lnTo>
                    <a:pt x="488" y="370"/>
                  </a:lnTo>
                  <a:lnTo>
                    <a:pt x="731" y="238"/>
                  </a:lnTo>
                  <a:lnTo>
                    <a:pt x="669" y="126"/>
                  </a:lnTo>
                  <a:lnTo>
                    <a:pt x="425" y="272"/>
                  </a:lnTo>
                  <a:lnTo>
                    <a:pt x="4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9"/>
            <p:cNvSpPr/>
            <p:nvPr/>
          </p:nvSpPr>
          <p:spPr>
            <a:xfrm>
              <a:off x="-4798506" y="3931292"/>
              <a:ext cx="52488" cy="53994"/>
            </a:xfrm>
            <a:custGeom>
              <a:avLst/>
              <a:gdLst/>
              <a:ahLst/>
              <a:cxnLst/>
              <a:rect l="l" t="t" r="r" b="b"/>
              <a:pathLst>
                <a:path w="732" h="753" extrusionOk="0">
                  <a:moveTo>
                    <a:pt x="300" y="1"/>
                  </a:moveTo>
                  <a:lnTo>
                    <a:pt x="307" y="272"/>
                  </a:lnTo>
                  <a:lnTo>
                    <a:pt x="63" y="126"/>
                  </a:lnTo>
                  <a:lnTo>
                    <a:pt x="0" y="238"/>
                  </a:lnTo>
                  <a:lnTo>
                    <a:pt x="237" y="370"/>
                  </a:lnTo>
                  <a:lnTo>
                    <a:pt x="0" y="509"/>
                  </a:lnTo>
                  <a:lnTo>
                    <a:pt x="63" y="620"/>
                  </a:lnTo>
                  <a:lnTo>
                    <a:pt x="307" y="474"/>
                  </a:lnTo>
                  <a:lnTo>
                    <a:pt x="300" y="753"/>
                  </a:lnTo>
                  <a:lnTo>
                    <a:pt x="425" y="753"/>
                  </a:lnTo>
                  <a:lnTo>
                    <a:pt x="418" y="474"/>
                  </a:lnTo>
                  <a:lnTo>
                    <a:pt x="418" y="474"/>
                  </a:lnTo>
                  <a:lnTo>
                    <a:pt x="669" y="620"/>
                  </a:lnTo>
                  <a:lnTo>
                    <a:pt x="731" y="509"/>
                  </a:lnTo>
                  <a:lnTo>
                    <a:pt x="488" y="370"/>
                  </a:lnTo>
                  <a:lnTo>
                    <a:pt x="731" y="238"/>
                  </a:lnTo>
                  <a:lnTo>
                    <a:pt x="669" y="126"/>
                  </a:lnTo>
                  <a:lnTo>
                    <a:pt x="418" y="272"/>
                  </a:lnTo>
                  <a:lnTo>
                    <a:pt x="4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9"/>
            <p:cNvSpPr/>
            <p:nvPr/>
          </p:nvSpPr>
          <p:spPr>
            <a:xfrm>
              <a:off x="-4699195" y="3931292"/>
              <a:ext cx="52488" cy="53994"/>
            </a:xfrm>
            <a:custGeom>
              <a:avLst/>
              <a:gdLst/>
              <a:ahLst/>
              <a:cxnLst/>
              <a:rect l="l" t="t" r="r" b="b"/>
              <a:pathLst>
                <a:path w="732" h="753" extrusionOk="0">
                  <a:moveTo>
                    <a:pt x="307" y="1"/>
                  </a:moveTo>
                  <a:lnTo>
                    <a:pt x="307" y="272"/>
                  </a:lnTo>
                  <a:lnTo>
                    <a:pt x="63" y="126"/>
                  </a:lnTo>
                  <a:lnTo>
                    <a:pt x="1" y="238"/>
                  </a:lnTo>
                  <a:lnTo>
                    <a:pt x="244" y="370"/>
                  </a:lnTo>
                  <a:lnTo>
                    <a:pt x="1" y="509"/>
                  </a:lnTo>
                  <a:lnTo>
                    <a:pt x="63" y="620"/>
                  </a:lnTo>
                  <a:lnTo>
                    <a:pt x="307" y="474"/>
                  </a:lnTo>
                  <a:lnTo>
                    <a:pt x="307" y="753"/>
                  </a:lnTo>
                  <a:lnTo>
                    <a:pt x="425" y="753"/>
                  </a:lnTo>
                  <a:lnTo>
                    <a:pt x="425" y="474"/>
                  </a:lnTo>
                  <a:lnTo>
                    <a:pt x="669" y="620"/>
                  </a:lnTo>
                  <a:lnTo>
                    <a:pt x="731" y="509"/>
                  </a:lnTo>
                  <a:lnTo>
                    <a:pt x="495" y="370"/>
                  </a:lnTo>
                  <a:lnTo>
                    <a:pt x="731" y="238"/>
                  </a:lnTo>
                  <a:lnTo>
                    <a:pt x="669" y="126"/>
                  </a:lnTo>
                  <a:lnTo>
                    <a:pt x="425" y="272"/>
                  </a:lnTo>
                  <a:lnTo>
                    <a:pt x="4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9"/>
            <p:cNvSpPr/>
            <p:nvPr/>
          </p:nvSpPr>
          <p:spPr>
            <a:xfrm>
              <a:off x="-4599383" y="3931292"/>
              <a:ext cx="52488" cy="53994"/>
            </a:xfrm>
            <a:custGeom>
              <a:avLst/>
              <a:gdLst/>
              <a:ahLst/>
              <a:cxnLst/>
              <a:rect l="l" t="t" r="r" b="b"/>
              <a:pathLst>
                <a:path w="732" h="753" extrusionOk="0">
                  <a:moveTo>
                    <a:pt x="300" y="1"/>
                  </a:moveTo>
                  <a:lnTo>
                    <a:pt x="307" y="272"/>
                  </a:lnTo>
                  <a:lnTo>
                    <a:pt x="63" y="126"/>
                  </a:lnTo>
                  <a:lnTo>
                    <a:pt x="1" y="238"/>
                  </a:lnTo>
                  <a:lnTo>
                    <a:pt x="237" y="370"/>
                  </a:lnTo>
                  <a:lnTo>
                    <a:pt x="1" y="509"/>
                  </a:lnTo>
                  <a:lnTo>
                    <a:pt x="63" y="620"/>
                  </a:lnTo>
                  <a:lnTo>
                    <a:pt x="307" y="474"/>
                  </a:lnTo>
                  <a:lnTo>
                    <a:pt x="300" y="753"/>
                  </a:lnTo>
                  <a:lnTo>
                    <a:pt x="425" y="753"/>
                  </a:lnTo>
                  <a:lnTo>
                    <a:pt x="425" y="474"/>
                  </a:lnTo>
                  <a:lnTo>
                    <a:pt x="669" y="620"/>
                  </a:lnTo>
                  <a:lnTo>
                    <a:pt x="731" y="509"/>
                  </a:lnTo>
                  <a:lnTo>
                    <a:pt x="488" y="370"/>
                  </a:lnTo>
                  <a:lnTo>
                    <a:pt x="731" y="238"/>
                  </a:lnTo>
                  <a:lnTo>
                    <a:pt x="669" y="126"/>
                  </a:lnTo>
                  <a:lnTo>
                    <a:pt x="425" y="272"/>
                  </a:lnTo>
                  <a:lnTo>
                    <a:pt x="4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9"/>
            <p:cNvSpPr/>
            <p:nvPr/>
          </p:nvSpPr>
          <p:spPr>
            <a:xfrm>
              <a:off x="-4939763" y="3723709"/>
              <a:ext cx="328983" cy="125842"/>
            </a:xfrm>
            <a:custGeom>
              <a:avLst/>
              <a:gdLst/>
              <a:ahLst/>
              <a:cxnLst/>
              <a:rect l="l" t="t" r="r" b="b"/>
              <a:pathLst>
                <a:path w="4588" h="1755" extrusionOk="0">
                  <a:moveTo>
                    <a:pt x="3738" y="356"/>
                  </a:moveTo>
                  <a:cubicBezTo>
                    <a:pt x="4010" y="356"/>
                    <a:pt x="4233" y="578"/>
                    <a:pt x="4233" y="850"/>
                  </a:cubicBezTo>
                  <a:cubicBezTo>
                    <a:pt x="4233" y="1121"/>
                    <a:pt x="4010" y="1344"/>
                    <a:pt x="3738" y="1344"/>
                  </a:cubicBezTo>
                  <a:cubicBezTo>
                    <a:pt x="3467" y="1344"/>
                    <a:pt x="3244" y="1121"/>
                    <a:pt x="3244" y="850"/>
                  </a:cubicBezTo>
                  <a:cubicBezTo>
                    <a:pt x="3244" y="578"/>
                    <a:pt x="3467" y="356"/>
                    <a:pt x="3738" y="356"/>
                  </a:cubicBezTo>
                  <a:close/>
                  <a:moveTo>
                    <a:pt x="3738" y="1"/>
                  </a:moveTo>
                  <a:cubicBezTo>
                    <a:pt x="3328" y="1"/>
                    <a:pt x="2994" y="293"/>
                    <a:pt x="2910" y="676"/>
                  </a:cubicBezTo>
                  <a:lnTo>
                    <a:pt x="1" y="676"/>
                  </a:lnTo>
                  <a:lnTo>
                    <a:pt x="1" y="1755"/>
                  </a:lnTo>
                  <a:lnTo>
                    <a:pt x="349" y="1755"/>
                  </a:lnTo>
                  <a:lnTo>
                    <a:pt x="349" y="1031"/>
                  </a:lnTo>
                  <a:lnTo>
                    <a:pt x="641" y="1031"/>
                  </a:lnTo>
                  <a:lnTo>
                    <a:pt x="641" y="1372"/>
                  </a:lnTo>
                  <a:lnTo>
                    <a:pt x="989" y="1372"/>
                  </a:lnTo>
                  <a:lnTo>
                    <a:pt x="989" y="1031"/>
                  </a:lnTo>
                  <a:lnTo>
                    <a:pt x="2910" y="1031"/>
                  </a:lnTo>
                  <a:cubicBezTo>
                    <a:pt x="2994" y="1413"/>
                    <a:pt x="3328" y="1699"/>
                    <a:pt x="3738" y="1699"/>
                  </a:cubicBezTo>
                  <a:cubicBezTo>
                    <a:pt x="4205" y="1699"/>
                    <a:pt x="4587" y="1316"/>
                    <a:pt x="4587" y="850"/>
                  </a:cubicBezTo>
                  <a:cubicBezTo>
                    <a:pt x="4587" y="383"/>
                    <a:pt x="4205" y="1"/>
                    <a:pt x="37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2728;p41">
            <a:extLst>
              <a:ext uri="{FF2B5EF4-FFF2-40B4-BE49-F238E27FC236}">
                <a16:creationId xmlns:a16="http://schemas.microsoft.com/office/drawing/2014/main" id="{25894E18-C4BB-2E45-B488-A890CA4C3038}"/>
              </a:ext>
            </a:extLst>
          </p:cNvPr>
          <p:cNvSpPr txBox="1">
            <a:spLocks noGrp="1"/>
          </p:cNvSpPr>
          <p:nvPr>
            <p:ph type="title"/>
          </p:nvPr>
        </p:nvSpPr>
        <p:spPr>
          <a:xfrm>
            <a:off x="457200" y="359600"/>
            <a:ext cx="82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rgbClr val="115F8A"/>
                </a:solidFill>
                <a:latin typeface="Montserrat ExtraBold" panose="00000900000000000000" pitchFamily="2" charset="0"/>
              </a:rPr>
              <a:t>CONCLUSÕES E MELHORIAS</a:t>
            </a:r>
            <a:endParaRPr sz="3200" dirty="0"/>
          </a:p>
        </p:txBody>
      </p:sp>
      <p:grpSp>
        <p:nvGrpSpPr>
          <p:cNvPr id="111" name="Agrupar 110">
            <a:extLst>
              <a:ext uri="{FF2B5EF4-FFF2-40B4-BE49-F238E27FC236}">
                <a16:creationId xmlns:a16="http://schemas.microsoft.com/office/drawing/2014/main" id="{309034F1-B3C3-197D-C254-C126767FA3BC}"/>
              </a:ext>
            </a:extLst>
          </p:cNvPr>
          <p:cNvGrpSpPr/>
          <p:nvPr/>
        </p:nvGrpSpPr>
        <p:grpSpPr>
          <a:xfrm>
            <a:off x="3417708" y="3009065"/>
            <a:ext cx="2432498" cy="1922357"/>
            <a:chOff x="3770416" y="3405949"/>
            <a:chExt cx="1522219" cy="1137398"/>
          </a:xfrm>
        </p:grpSpPr>
        <p:grpSp>
          <p:nvGrpSpPr>
            <p:cNvPr id="112" name="Agrupar 111">
              <a:extLst>
                <a:ext uri="{FF2B5EF4-FFF2-40B4-BE49-F238E27FC236}">
                  <a16:creationId xmlns:a16="http://schemas.microsoft.com/office/drawing/2014/main" id="{7CA102D0-37FA-6BCF-89FC-7D2A14B308BA}"/>
                </a:ext>
              </a:extLst>
            </p:cNvPr>
            <p:cNvGrpSpPr/>
            <p:nvPr/>
          </p:nvGrpSpPr>
          <p:grpSpPr>
            <a:xfrm>
              <a:off x="3770416" y="3405949"/>
              <a:ext cx="1522219" cy="1137398"/>
              <a:chOff x="3770416" y="3405949"/>
              <a:chExt cx="1522219" cy="1137398"/>
            </a:xfrm>
          </p:grpSpPr>
          <p:sp>
            <p:nvSpPr>
              <p:cNvPr id="114" name="Google Shape;2270;p36">
                <a:extLst>
                  <a:ext uri="{FF2B5EF4-FFF2-40B4-BE49-F238E27FC236}">
                    <a16:creationId xmlns:a16="http://schemas.microsoft.com/office/drawing/2014/main" id="{9E6D7030-723C-A33C-D732-1418EDDA033D}"/>
                  </a:ext>
                </a:extLst>
              </p:cNvPr>
              <p:cNvSpPr/>
              <p:nvPr/>
            </p:nvSpPr>
            <p:spPr>
              <a:xfrm>
                <a:off x="3991750" y="4490401"/>
                <a:ext cx="1138608" cy="52946"/>
              </a:xfrm>
              <a:custGeom>
                <a:avLst/>
                <a:gdLst/>
                <a:ahLst/>
                <a:cxnLst/>
                <a:rect l="l" t="t" r="r" b="b"/>
                <a:pathLst>
                  <a:path w="20860" h="1105" extrusionOk="0">
                    <a:moveTo>
                      <a:pt x="10430" y="1"/>
                    </a:moveTo>
                    <a:cubicBezTo>
                      <a:pt x="4669" y="1"/>
                      <a:pt x="0" y="249"/>
                      <a:pt x="0" y="553"/>
                    </a:cubicBezTo>
                    <a:cubicBezTo>
                      <a:pt x="0" y="857"/>
                      <a:pt x="4669" y="1105"/>
                      <a:pt x="10430" y="1105"/>
                    </a:cubicBezTo>
                    <a:cubicBezTo>
                      <a:pt x="16191" y="1105"/>
                      <a:pt x="20859" y="857"/>
                      <a:pt x="20859" y="553"/>
                    </a:cubicBezTo>
                    <a:cubicBezTo>
                      <a:pt x="20859" y="249"/>
                      <a:pt x="16191" y="1"/>
                      <a:pt x="10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271;p36">
                <a:extLst>
                  <a:ext uri="{FF2B5EF4-FFF2-40B4-BE49-F238E27FC236}">
                    <a16:creationId xmlns:a16="http://schemas.microsoft.com/office/drawing/2014/main" id="{D3353FB7-6DD0-A04B-D75C-A637F55C3F5E}"/>
                  </a:ext>
                </a:extLst>
              </p:cNvPr>
              <p:cNvSpPr/>
              <p:nvPr/>
            </p:nvSpPr>
            <p:spPr>
              <a:xfrm>
                <a:off x="4359695" y="4294814"/>
                <a:ext cx="343984" cy="171919"/>
              </a:xfrm>
              <a:custGeom>
                <a:avLst/>
                <a:gdLst/>
                <a:ahLst/>
                <a:cxnLst/>
                <a:rect l="l" t="t" r="r" b="b"/>
                <a:pathLst>
                  <a:path w="6302" h="3588" extrusionOk="0">
                    <a:moveTo>
                      <a:pt x="456" y="0"/>
                    </a:moveTo>
                    <a:lnTo>
                      <a:pt x="254" y="2726"/>
                    </a:lnTo>
                    <a:cubicBezTo>
                      <a:pt x="231" y="3030"/>
                      <a:pt x="141" y="3323"/>
                      <a:pt x="0" y="3587"/>
                    </a:cubicBezTo>
                    <a:lnTo>
                      <a:pt x="6302" y="3587"/>
                    </a:lnTo>
                    <a:cubicBezTo>
                      <a:pt x="6150" y="3317"/>
                      <a:pt x="6060" y="3019"/>
                      <a:pt x="6037" y="2709"/>
                    </a:cubicBezTo>
                    <a:lnTo>
                      <a:pt x="583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2272;p36">
                <a:extLst>
                  <a:ext uri="{FF2B5EF4-FFF2-40B4-BE49-F238E27FC236}">
                    <a16:creationId xmlns:a16="http://schemas.microsoft.com/office/drawing/2014/main" id="{1B32EA50-6D0D-DF9B-7BDA-B080BC54073F}"/>
                  </a:ext>
                </a:extLst>
              </p:cNvPr>
              <p:cNvSpPr/>
              <p:nvPr/>
            </p:nvSpPr>
            <p:spPr>
              <a:xfrm>
                <a:off x="4286826" y="4466684"/>
                <a:ext cx="489722" cy="48059"/>
              </a:xfrm>
              <a:custGeom>
                <a:avLst/>
                <a:gdLst/>
                <a:ahLst/>
                <a:cxnLst/>
                <a:rect l="l" t="t" r="r" b="b"/>
                <a:pathLst>
                  <a:path w="8972" h="1003" extrusionOk="0">
                    <a:moveTo>
                      <a:pt x="203" y="0"/>
                    </a:moveTo>
                    <a:cubicBezTo>
                      <a:pt x="91" y="0"/>
                      <a:pt x="0" y="90"/>
                      <a:pt x="0" y="203"/>
                    </a:cubicBezTo>
                    <a:lnTo>
                      <a:pt x="0" y="800"/>
                    </a:lnTo>
                    <a:cubicBezTo>
                      <a:pt x="0" y="913"/>
                      <a:pt x="91" y="1003"/>
                      <a:pt x="203" y="1003"/>
                    </a:cubicBezTo>
                    <a:lnTo>
                      <a:pt x="8769" y="1003"/>
                    </a:lnTo>
                    <a:cubicBezTo>
                      <a:pt x="8881" y="1003"/>
                      <a:pt x="8971" y="913"/>
                      <a:pt x="8971" y="800"/>
                    </a:cubicBezTo>
                    <a:lnTo>
                      <a:pt x="8971" y="203"/>
                    </a:lnTo>
                    <a:cubicBezTo>
                      <a:pt x="8971" y="90"/>
                      <a:pt x="8881" y="0"/>
                      <a:pt x="8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273;p36">
                <a:extLst>
                  <a:ext uri="{FF2B5EF4-FFF2-40B4-BE49-F238E27FC236}">
                    <a16:creationId xmlns:a16="http://schemas.microsoft.com/office/drawing/2014/main" id="{0B8CFB4A-9586-6054-CE98-5AA90CF1481E}"/>
                  </a:ext>
                </a:extLst>
              </p:cNvPr>
              <p:cNvSpPr/>
              <p:nvPr/>
            </p:nvSpPr>
            <p:spPr>
              <a:xfrm>
                <a:off x="3770416" y="4202243"/>
                <a:ext cx="1521291" cy="124962"/>
              </a:xfrm>
              <a:custGeom>
                <a:avLst/>
                <a:gdLst/>
                <a:ahLst/>
                <a:cxnLst/>
                <a:rect l="l" t="t" r="r" b="b"/>
                <a:pathLst>
                  <a:path w="27871" h="2608" extrusionOk="0">
                    <a:moveTo>
                      <a:pt x="0" y="0"/>
                    </a:moveTo>
                    <a:lnTo>
                      <a:pt x="0" y="1729"/>
                    </a:lnTo>
                    <a:cubicBezTo>
                      <a:pt x="0" y="2214"/>
                      <a:pt x="395" y="2608"/>
                      <a:pt x="879" y="2608"/>
                    </a:cubicBezTo>
                    <a:lnTo>
                      <a:pt x="26998" y="2608"/>
                    </a:lnTo>
                    <a:cubicBezTo>
                      <a:pt x="27482" y="2608"/>
                      <a:pt x="27871" y="2214"/>
                      <a:pt x="27871" y="1729"/>
                    </a:cubicBezTo>
                    <a:lnTo>
                      <a:pt x="2787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2274;p36">
                <a:extLst>
                  <a:ext uri="{FF2B5EF4-FFF2-40B4-BE49-F238E27FC236}">
                    <a16:creationId xmlns:a16="http://schemas.microsoft.com/office/drawing/2014/main" id="{38E8DFE8-0DE7-CD6B-E9B9-9B4AD203F8B5}"/>
                  </a:ext>
                </a:extLst>
              </p:cNvPr>
              <p:cNvSpPr/>
              <p:nvPr/>
            </p:nvSpPr>
            <p:spPr>
              <a:xfrm>
                <a:off x="3771344" y="3405949"/>
                <a:ext cx="1521291" cy="795243"/>
              </a:xfrm>
              <a:custGeom>
                <a:avLst/>
                <a:gdLst/>
                <a:ahLst/>
                <a:cxnLst/>
                <a:rect l="l" t="t" r="r" b="b"/>
                <a:pathLst>
                  <a:path w="27871" h="16597" extrusionOk="0">
                    <a:moveTo>
                      <a:pt x="873" y="1"/>
                    </a:moveTo>
                    <a:cubicBezTo>
                      <a:pt x="389" y="1"/>
                      <a:pt x="0" y="395"/>
                      <a:pt x="0" y="879"/>
                    </a:cubicBezTo>
                    <a:lnTo>
                      <a:pt x="0" y="16597"/>
                    </a:lnTo>
                    <a:lnTo>
                      <a:pt x="27871" y="16597"/>
                    </a:lnTo>
                    <a:lnTo>
                      <a:pt x="27871" y="879"/>
                    </a:lnTo>
                    <a:cubicBezTo>
                      <a:pt x="27871" y="395"/>
                      <a:pt x="27477" y="1"/>
                      <a:pt x="2699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13" name="Imagem 112">
              <a:extLst>
                <a:ext uri="{FF2B5EF4-FFF2-40B4-BE49-F238E27FC236}">
                  <a16:creationId xmlns:a16="http://schemas.microsoft.com/office/drawing/2014/main" id="{2C659E8C-F581-3EB2-3C1E-D8F6FD623CD8}"/>
                </a:ext>
              </a:extLst>
            </p:cNvPr>
            <p:cNvPicPr>
              <a:picLocks noChangeAspect="1"/>
            </p:cNvPicPr>
            <p:nvPr/>
          </p:nvPicPr>
          <p:blipFill>
            <a:blip r:embed="rId3"/>
            <a:stretch>
              <a:fillRect/>
            </a:stretch>
          </p:blipFill>
          <p:spPr>
            <a:xfrm>
              <a:off x="3896347" y="3490585"/>
              <a:ext cx="1284811" cy="625969"/>
            </a:xfrm>
            <a:prstGeom prst="rect">
              <a:avLst/>
            </a:prstGeom>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4433838" y="2144979"/>
            <a:ext cx="4874394" cy="14293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PT" dirty="0">
                <a:solidFill>
                  <a:srgbClr val="115F8A"/>
                </a:solidFill>
                <a:latin typeface="Montserrat Black" panose="00000A00000000000000" pitchFamily="2" charset="0"/>
              </a:rPr>
              <a:t>OBRIGADA</a:t>
            </a:r>
            <a:br>
              <a:rPr lang="pt-PT" dirty="0">
                <a:solidFill>
                  <a:srgbClr val="115F8A"/>
                </a:solidFill>
                <a:latin typeface="Montserrat Black" panose="00000A00000000000000" pitchFamily="2" charset="0"/>
              </a:rPr>
            </a:br>
            <a:r>
              <a:rPr lang="pt-PT" sz="4400" dirty="0">
                <a:solidFill>
                  <a:schemeClr val="accent1">
                    <a:lumMod val="60000"/>
                    <a:lumOff val="40000"/>
                  </a:schemeClr>
                </a:solidFill>
                <a:latin typeface="Montserrat Black" panose="00000A00000000000000" pitchFamily="2" charset="0"/>
              </a:rPr>
              <a:t>PELA VOSSA ATENÇÃO!</a:t>
            </a:r>
            <a:endParaRPr lang="pt-PT" dirty="0">
              <a:solidFill>
                <a:schemeClr val="accent1">
                  <a:lumMod val="60000"/>
                  <a:lumOff val="40000"/>
                </a:schemeClr>
              </a:solidFill>
              <a:latin typeface="Montserrat Black" panose="00000A00000000000000" pitchFamily="2" charset="0"/>
            </a:endParaRPr>
          </a:p>
        </p:txBody>
      </p:sp>
      <p:pic>
        <p:nvPicPr>
          <p:cNvPr id="146" name="Imagem 145">
            <a:extLst>
              <a:ext uri="{FF2B5EF4-FFF2-40B4-BE49-F238E27FC236}">
                <a16:creationId xmlns:a16="http://schemas.microsoft.com/office/drawing/2014/main" id="{A193759F-39D4-E84B-C679-ECC62101157E}"/>
              </a:ext>
            </a:extLst>
          </p:cNvPr>
          <p:cNvPicPr>
            <a:picLocks noChangeAspect="1"/>
          </p:cNvPicPr>
          <p:nvPr/>
        </p:nvPicPr>
        <p:blipFill>
          <a:blip r:embed="rId3"/>
          <a:stretch>
            <a:fillRect/>
          </a:stretch>
        </p:blipFill>
        <p:spPr>
          <a:xfrm>
            <a:off x="7829455" y="239453"/>
            <a:ext cx="1090979" cy="540485"/>
          </a:xfrm>
          <a:prstGeom prst="rect">
            <a:avLst/>
          </a:prstGeom>
        </p:spPr>
      </p:pic>
      <p:sp>
        <p:nvSpPr>
          <p:cNvPr id="147" name="CaixaDeTexto 146">
            <a:extLst>
              <a:ext uri="{FF2B5EF4-FFF2-40B4-BE49-F238E27FC236}">
                <a16:creationId xmlns:a16="http://schemas.microsoft.com/office/drawing/2014/main" id="{585C4407-B08A-E7A1-14DE-7F7431F47795}"/>
              </a:ext>
            </a:extLst>
          </p:cNvPr>
          <p:cNvSpPr txBox="1"/>
          <p:nvPr/>
        </p:nvSpPr>
        <p:spPr>
          <a:xfrm>
            <a:off x="3688921" y="208178"/>
            <a:ext cx="4140534" cy="571760"/>
          </a:xfrm>
          <a:prstGeom prst="rect">
            <a:avLst/>
          </a:prstGeom>
          <a:noFill/>
        </p:spPr>
        <p:txBody>
          <a:bodyPr wrap="square" rtlCol="0">
            <a:spAutoFit/>
          </a:bodyPr>
          <a:lstStyle/>
          <a:p>
            <a:pPr algn="r">
              <a:lnSpc>
                <a:spcPct val="150000"/>
              </a:lnSpc>
            </a:pPr>
            <a:r>
              <a:rPr lang="pt-PT" sz="1050" dirty="0">
                <a:solidFill>
                  <a:srgbClr val="434343"/>
                </a:solidFill>
                <a:latin typeface="Work Sans" pitchFamily="2" charset="0"/>
              </a:rPr>
              <a:t>Mestrado Integrado em Engenharia Biomédica</a:t>
            </a:r>
          </a:p>
          <a:p>
            <a:pPr algn="r">
              <a:lnSpc>
                <a:spcPct val="150000"/>
              </a:lnSpc>
            </a:pPr>
            <a:r>
              <a:rPr lang="pt-PT" sz="1050" dirty="0">
                <a:solidFill>
                  <a:srgbClr val="434343"/>
                </a:solidFill>
                <a:latin typeface="Work Sans" pitchFamily="2" charset="0"/>
              </a:rPr>
              <a:t>Ano letivo 2021/2022</a:t>
            </a:r>
          </a:p>
        </p:txBody>
      </p:sp>
      <p:grpSp>
        <p:nvGrpSpPr>
          <p:cNvPr id="148" name="Google Shape;2269;p36">
            <a:extLst>
              <a:ext uri="{FF2B5EF4-FFF2-40B4-BE49-F238E27FC236}">
                <a16:creationId xmlns:a16="http://schemas.microsoft.com/office/drawing/2014/main" id="{53717F50-F463-C467-9F8C-D1C76F398D6F}"/>
              </a:ext>
            </a:extLst>
          </p:cNvPr>
          <p:cNvGrpSpPr/>
          <p:nvPr/>
        </p:nvGrpSpPr>
        <p:grpSpPr>
          <a:xfrm>
            <a:off x="438616" y="1318302"/>
            <a:ext cx="3493822" cy="2960270"/>
            <a:chOff x="3548997" y="2988875"/>
            <a:chExt cx="2046003" cy="1741531"/>
          </a:xfrm>
        </p:grpSpPr>
        <p:sp>
          <p:nvSpPr>
            <p:cNvPr id="149" name="Google Shape;2270;p36">
              <a:extLst>
                <a:ext uri="{FF2B5EF4-FFF2-40B4-BE49-F238E27FC236}">
                  <a16:creationId xmlns:a16="http://schemas.microsoft.com/office/drawing/2014/main" id="{6EE38718-33AE-676E-E568-059ACE92836B}"/>
                </a:ext>
              </a:extLst>
            </p:cNvPr>
            <p:cNvSpPr/>
            <p:nvPr/>
          </p:nvSpPr>
          <p:spPr>
            <a:xfrm>
              <a:off x="3846491" y="4649338"/>
              <a:ext cx="1530394" cy="81068"/>
            </a:xfrm>
            <a:custGeom>
              <a:avLst/>
              <a:gdLst/>
              <a:ahLst/>
              <a:cxnLst/>
              <a:rect l="l" t="t" r="r" b="b"/>
              <a:pathLst>
                <a:path w="20860" h="1105" extrusionOk="0">
                  <a:moveTo>
                    <a:pt x="10430" y="1"/>
                  </a:moveTo>
                  <a:cubicBezTo>
                    <a:pt x="4669" y="1"/>
                    <a:pt x="0" y="249"/>
                    <a:pt x="0" y="553"/>
                  </a:cubicBezTo>
                  <a:cubicBezTo>
                    <a:pt x="0" y="857"/>
                    <a:pt x="4669" y="1105"/>
                    <a:pt x="10430" y="1105"/>
                  </a:cubicBezTo>
                  <a:cubicBezTo>
                    <a:pt x="16191" y="1105"/>
                    <a:pt x="20859" y="857"/>
                    <a:pt x="20859" y="553"/>
                  </a:cubicBezTo>
                  <a:cubicBezTo>
                    <a:pt x="20859" y="249"/>
                    <a:pt x="16191" y="1"/>
                    <a:pt x="10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271;p36">
              <a:extLst>
                <a:ext uri="{FF2B5EF4-FFF2-40B4-BE49-F238E27FC236}">
                  <a16:creationId xmlns:a16="http://schemas.microsoft.com/office/drawing/2014/main" id="{AD856C89-5198-4231-E612-A374DAA51B00}"/>
                </a:ext>
              </a:extLst>
            </p:cNvPr>
            <p:cNvSpPr/>
            <p:nvPr/>
          </p:nvSpPr>
          <p:spPr>
            <a:xfrm>
              <a:off x="4341042" y="4349864"/>
              <a:ext cx="462346" cy="263234"/>
            </a:xfrm>
            <a:custGeom>
              <a:avLst/>
              <a:gdLst/>
              <a:ahLst/>
              <a:cxnLst/>
              <a:rect l="l" t="t" r="r" b="b"/>
              <a:pathLst>
                <a:path w="6302" h="3588" extrusionOk="0">
                  <a:moveTo>
                    <a:pt x="456" y="0"/>
                  </a:moveTo>
                  <a:lnTo>
                    <a:pt x="254" y="2726"/>
                  </a:lnTo>
                  <a:cubicBezTo>
                    <a:pt x="231" y="3030"/>
                    <a:pt x="141" y="3323"/>
                    <a:pt x="0" y="3587"/>
                  </a:cubicBezTo>
                  <a:lnTo>
                    <a:pt x="6302" y="3587"/>
                  </a:lnTo>
                  <a:cubicBezTo>
                    <a:pt x="6150" y="3317"/>
                    <a:pt x="6060" y="3019"/>
                    <a:pt x="6037" y="2709"/>
                  </a:cubicBezTo>
                  <a:lnTo>
                    <a:pt x="583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272;p36">
              <a:extLst>
                <a:ext uri="{FF2B5EF4-FFF2-40B4-BE49-F238E27FC236}">
                  <a16:creationId xmlns:a16="http://schemas.microsoft.com/office/drawing/2014/main" id="{D8AEBEDA-E0DB-FFB1-DCE7-21D3812846C9}"/>
                </a:ext>
              </a:extLst>
            </p:cNvPr>
            <p:cNvSpPr/>
            <p:nvPr/>
          </p:nvSpPr>
          <p:spPr>
            <a:xfrm>
              <a:off x="4243100" y="4613023"/>
              <a:ext cx="658231" cy="73585"/>
            </a:xfrm>
            <a:custGeom>
              <a:avLst/>
              <a:gdLst/>
              <a:ahLst/>
              <a:cxnLst/>
              <a:rect l="l" t="t" r="r" b="b"/>
              <a:pathLst>
                <a:path w="8972" h="1003" extrusionOk="0">
                  <a:moveTo>
                    <a:pt x="203" y="0"/>
                  </a:moveTo>
                  <a:cubicBezTo>
                    <a:pt x="91" y="0"/>
                    <a:pt x="0" y="90"/>
                    <a:pt x="0" y="203"/>
                  </a:cubicBezTo>
                  <a:lnTo>
                    <a:pt x="0" y="800"/>
                  </a:lnTo>
                  <a:cubicBezTo>
                    <a:pt x="0" y="913"/>
                    <a:pt x="91" y="1003"/>
                    <a:pt x="203" y="1003"/>
                  </a:cubicBezTo>
                  <a:lnTo>
                    <a:pt x="8769" y="1003"/>
                  </a:lnTo>
                  <a:cubicBezTo>
                    <a:pt x="8881" y="1003"/>
                    <a:pt x="8971" y="913"/>
                    <a:pt x="8971" y="800"/>
                  </a:cubicBezTo>
                  <a:lnTo>
                    <a:pt x="8971" y="203"/>
                  </a:lnTo>
                  <a:cubicBezTo>
                    <a:pt x="8971" y="90"/>
                    <a:pt x="8881" y="0"/>
                    <a:pt x="8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273;p36">
              <a:extLst>
                <a:ext uri="{FF2B5EF4-FFF2-40B4-BE49-F238E27FC236}">
                  <a16:creationId xmlns:a16="http://schemas.microsoft.com/office/drawing/2014/main" id="{FF66F906-CD72-335C-0177-B786088055A2}"/>
                </a:ext>
              </a:extLst>
            </p:cNvPr>
            <p:cNvSpPr/>
            <p:nvPr/>
          </p:nvSpPr>
          <p:spPr>
            <a:xfrm>
              <a:off x="3548997" y="4208123"/>
              <a:ext cx="2044756" cy="191336"/>
            </a:xfrm>
            <a:custGeom>
              <a:avLst/>
              <a:gdLst/>
              <a:ahLst/>
              <a:cxnLst/>
              <a:rect l="l" t="t" r="r" b="b"/>
              <a:pathLst>
                <a:path w="27871" h="2608" extrusionOk="0">
                  <a:moveTo>
                    <a:pt x="0" y="0"/>
                  </a:moveTo>
                  <a:lnTo>
                    <a:pt x="0" y="1729"/>
                  </a:lnTo>
                  <a:cubicBezTo>
                    <a:pt x="0" y="2214"/>
                    <a:pt x="395" y="2608"/>
                    <a:pt x="879" y="2608"/>
                  </a:cubicBezTo>
                  <a:lnTo>
                    <a:pt x="26998" y="2608"/>
                  </a:lnTo>
                  <a:cubicBezTo>
                    <a:pt x="27482" y="2608"/>
                    <a:pt x="27871" y="2214"/>
                    <a:pt x="27871" y="1729"/>
                  </a:cubicBezTo>
                  <a:lnTo>
                    <a:pt x="2787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274;p36">
              <a:extLst>
                <a:ext uri="{FF2B5EF4-FFF2-40B4-BE49-F238E27FC236}">
                  <a16:creationId xmlns:a16="http://schemas.microsoft.com/office/drawing/2014/main" id="{DACC7A5C-A0F6-7ACF-2255-138AE4520B67}"/>
                </a:ext>
              </a:extLst>
            </p:cNvPr>
            <p:cNvSpPr/>
            <p:nvPr/>
          </p:nvSpPr>
          <p:spPr>
            <a:xfrm>
              <a:off x="3550244" y="2988875"/>
              <a:ext cx="2044756" cy="1217639"/>
            </a:xfrm>
            <a:custGeom>
              <a:avLst/>
              <a:gdLst/>
              <a:ahLst/>
              <a:cxnLst/>
              <a:rect l="l" t="t" r="r" b="b"/>
              <a:pathLst>
                <a:path w="27871" h="16597" extrusionOk="0">
                  <a:moveTo>
                    <a:pt x="873" y="1"/>
                  </a:moveTo>
                  <a:cubicBezTo>
                    <a:pt x="389" y="1"/>
                    <a:pt x="0" y="395"/>
                    <a:pt x="0" y="879"/>
                  </a:cubicBezTo>
                  <a:lnTo>
                    <a:pt x="0" y="16597"/>
                  </a:lnTo>
                  <a:lnTo>
                    <a:pt x="27871" y="16597"/>
                  </a:lnTo>
                  <a:lnTo>
                    <a:pt x="27871" y="879"/>
                  </a:lnTo>
                  <a:cubicBezTo>
                    <a:pt x="27871" y="395"/>
                    <a:pt x="27477" y="1"/>
                    <a:pt x="2699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275;p36">
              <a:extLst>
                <a:ext uri="{FF2B5EF4-FFF2-40B4-BE49-F238E27FC236}">
                  <a16:creationId xmlns:a16="http://schemas.microsoft.com/office/drawing/2014/main" id="{FD9E4859-773C-9481-B1BB-13E99F2C8049}"/>
                </a:ext>
              </a:extLst>
            </p:cNvPr>
            <p:cNvSpPr/>
            <p:nvPr/>
          </p:nvSpPr>
          <p:spPr>
            <a:xfrm>
              <a:off x="3634540" y="3069870"/>
              <a:ext cx="1868753" cy="1055722"/>
            </a:xfrm>
            <a:custGeom>
              <a:avLst/>
              <a:gdLst/>
              <a:ahLst/>
              <a:cxnLst/>
              <a:rect l="l" t="t" r="r" b="b"/>
              <a:pathLst>
                <a:path w="25472" h="14390" extrusionOk="0">
                  <a:moveTo>
                    <a:pt x="0" y="14389"/>
                  </a:moveTo>
                  <a:lnTo>
                    <a:pt x="25472" y="14389"/>
                  </a:lnTo>
                  <a:lnTo>
                    <a:pt x="25472"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276;p36">
              <a:extLst>
                <a:ext uri="{FF2B5EF4-FFF2-40B4-BE49-F238E27FC236}">
                  <a16:creationId xmlns:a16="http://schemas.microsoft.com/office/drawing/2014/main" id="{2A126248-5D5F-269E-752D-2E7441F53D1E}"/>
                </a:ext>
              </a:extLst>
            </p:cNvPr>
            <p:cNvSpPr/>
            <p:nvPr/>
          </p:nvSpPr>
          <p:spPr>
            <a:xfrm>
              <a:off x="4085660" y="3587531"/>
              <a:ext cx="320312" cy="495067"/>
            </a:xfrm>
            <a:custGeom>
              <a:avLst/>
              <a:gdLst/>
              <a:ahLst/>
              <a:cxnLst/>
              <a:rect l="l" t="t" r="r" b="b"/>
              <a:pathLst>
                <a:path w="4366" h="6748" extrusionOk="0">
                  <a:moveTo>
                    <a:pt x="1" y="1"/>
                  </a:moveTo>
                  <a:lnTo>
                    <a:pt x="1" y="6748"/>
                  </a:lnTo>
                  <a:lnTo>
                    <a:pt x="4365" y="6748"/>
                  </a:lnTo>
                  <a:lnTo>
                    <a:pt x="4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277;p36">
              <a:extLst>
                <a:ext uri="{FF2B5EF4-FFF2-40B4-BE49-F238E27FC236}">
                  <a16:creationId xmlns:a16="http://schemas.microsoft.com/office/drawing/2014/main" id="{721DCB29-E6FC-BEC8-7737-B8B8992148AE}"/>
                </a:ext>
              </a:extLst>
            </p:cNvPr>
            <p:cNvSpPr/>
            <p:nvPr/>
          </p:nvSpPr>
          <p:spPr>
            <a:xfrm>
              <a:off x="3720890" y="3116603"/>
              <a:ext cx="342541" cy="965997"/>
            </a:xfrm>
            <a:custGeom>
              <a:avLst/>
              <a:gdLst/>
              <a:ahLst/>
              <a:cxnLst/>
              <a:rect l="l" t="t" r="r" b="b"/>
              <a:pathLst>
                <a:path w="4669" h="13167" extrusionOk="0">
                  <a:moveTo>
                    <a:pt x="0" y="0"/>
                  </a:moveTo>
                  <a:lnTo>
                    <a:pt x="0" y="7845"/>
                  </a:lnTo>
                  <a:lnTo>
                    <a:pt x="0" y="8278"/>
                  </a:lnTo>
                  <a:lnTo>
                    <a:pt x="0" y="13167"/>
                  </a:lnTo>
                  <a:lnTo>
                    <a:pt x="4669" y="13167"/>
                  </a:lnTo>
                  <a:lnTo>
                    <a:pt x="4669" y="8278"/>
                  </a:lnTo>
                  <a:lnTo>
                    <a:pt x="4669" y="7845"/>
                  </a:lnTo>
                  <a:lnTo>
                    <a:pt x="46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278;p36">
              <a:extLst>
                <a:ext uri="{FF2B5EF4-FFF2-40B4-BE49-F238E27FC236}">
                  <a16:creationId xmlns:a16="http://schemas.microsoft.com/office/drawing/2014/main" id="{1AF5C14D-1D3B-D058-9D7B-EEDF5E33FD0B}"/>
                </a:ext>
              </a:extLst>
            </p:cNvPr>
            <p:cNvSpPr/>
            <p:nvPr/>
          </p:nvSpPr>
          <p:spPr>
            <a:xfrm>
              <a:off x="4085660" y="3115356"/>
              <a:ext cx="662779" cy="444152"/>
            </a:xfrm>
            <a:custGeom>
              <a:avLst/>
              <a:gdLst/>
              <a:ahLst/>
              <a:cxnLst/>
              <a:rect l="l" t="t" r="r" b="b"/>
              <a:pathLst>
                <a:path w="9034" h="6054" extrusionOk="0">
                  <a:moveTo>
                    <a:pt x="1" y="0"/>
                  </a:moveTo>
                  <a:lnTo>
                    <a:pt x="1" y="6054"/>
                  </a:lnTo>
                  <a:lnTo>
                    <a:pt x="9034" y="6054"/>
                  </a:lnTo>
                  <a:lnTo>
                    <a:pt x="90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279;p36">
              <a:extLst>
                <a:ext uri="{FF2B5EF4-FFF2-40B4-BE49-F238E27FC236}">
                  <a16:creationId xmlns:a16="http://schemas.microsoft.com/office/drawing/2014/main" id="{9C801024-CB4A-8094-F108-6D28DC19CD23}"/>
                </a:ext>
              </a:extLst>
            </p:cNvPr>
            <p:cNvSpPr/>
            <p:nvPr/>
          </p:nvSpPr>
          <p:spPr>
            <a:xfrm>
              <a:off x="4770299" y="3115356"/>
              <a:ext cx="320678" cy="444152"/>
            </a:xfrm>
            <a:custGeom>
              <a:avLst/>
              <a:gdLst/>
              <a:ahLst/>
              <a:cxnLst/>
              <a:rect l="l" t="t" r="r" b="b"/>
              <a:pathLst>
                <a:path w="4371" h="6054" extrusionOk="0">
                  <a:moveTo>
                    <a:pt x="0" y="0"/>
                  </a:moveTo>
                  <a:lnTo>
                    <a:pt x="0" y="6054"/>
                  </a:lnTo>
                  <a:lnTo>
                    <a:pt x="4370" y="6054"/>
                  </a:lnTo>
                  <a:lnTo>
                    <a:pt x="4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280;p36">
              <a:extLst>
                <a:ext uri="{FF2B5EF4-FFF2-40B4-BE49-F238E27FC236}">
                  <a16:creationId xmlns:a16="http://schemas.microsoft.com/office/drawing/2014/main" id="{8385DB77-E739-0790-A9D7-D4C8D266AA30}"/>
                </a:ext>
              </a:extLst>
            </p:cNvPr>
            <p:cNvSpPr/>
            <p:nvPr/>
          </p:nvSpPr>
          <p:spPr>
            <a:xfrm>
              <a:off x="5112766" y="3115356"/>
              <a:ext cx="337626" cy="444152"/>
            </a:xfrm>
            <a:custGeom>
              <a:avLst/>
              <a:gdLst/>
              <a:ahLst/>
              <a:cxnLst/>
              <a:rect l="l" t="t" r="r" b="b"/>
              <a:pathLst>
                <a:path w="4602" h="6054" extrusionOk="0">
                  <a:moveTo>
                    <a:pt x="1" y="0"/>
                  </a:moveTo>
                  <a:lnTo>
                    <a:pt x="1" y="6054"/>
                  </a:lnTo>
                  <a:lnTo>
                    <a:pt x="4602" y="6054"/>
                  </a:lnTo>
                  <a:lnTo>
                    <a:pt x="4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281;p36">
              <a:extLst>
                <a:ext uri="{FF2B5EF4-FFF2-40B4-BE49-F238E27FC236}">
                  <a16:creationId xmlns:a16="http://schemas.microsoft.com/office/drawing/2014/main" id="{D2D6D50B-478E-E17D-87CE-4287EFE7287D}"/>
                </a:ext>
              </a:extLst>
            </p:cNvPr>
            <p:cNvSpPr/>
            <p:nvPr/>
          </p:nvSpPr>
          <p:spPr>
            <a:xfrm>
              <a:off x="4770299" y="3587531"/>
              <a:ext cx="680094" cy="495067"/>
            </a:xfrm>
            <a:custGeom>
              <a:avLst/>
              <a:gdLst/>
              <a:ahLst/>
              <a:cxnLst/>
              <a:rect l="l" t="t" r="r" b="b"/>
              <a:pathLst>
                <a:path w="9270" h="6748" extrusionOk="0">
                  <a:moveTo>
                    <a:pt x="0" y="1"/>
                  </a:moveTo>
                  <a:lnTo>
                    <a:pt x="0" y="6748"/>
                  </a:lnTo>
                  <a:lnTo>
                    <a:pt x="9270" y="6748"/>
                  </a:lnTo>
                  <a:lnTo>
                    <a:pt x="92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282;p36">
              <a:extLst>
                <a:ext uri="{FF2B5EF4-FFF2-40B4-BE49-F238E27FC236}">
                  <a16:creationId xmlns:a16="http://schemas.microsoft.com/office/drawing/2014/main" id="{EA2FE937-A182-D641-54B2-CA74093D52E4}"/>
                </a:ext>
              </a:extLst>
            </p:cNvPr>
            <p:cNvSpPr/>
            <p:nvPr/>
          </p:nvSpPr>
          <p:spPr>
            <a:xfrm>
              <a:off x="4427759" y="3587531"/>
              <a:ext cx="320678" cy="495067"/>
            </a:xfrm>
            <a:custGeom>
              <a:avLst/>
              <a:gdLst/>
              <a:ahLst/>
              <a:cxnLst/>
              <a:rect l="l" t="t" r="r" b="b"/>
              <a:pathLst>
                <a:path w="4371" h="6748" extrusionOk="0">
                  <a:moveTo>
                    <a:pt x="1" y="1"/>
                  </a:moveTo>
                  <a:lnTo>
                    <a:pt x="1" y="6748"/>
                  </a:lnTo>
                  <a:lnTo>
                    <a:pt x="4371" y="6748"/>
                  </a:lnTo>
                  <a:lnTo>
                    <a:pt x="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283;p36">
              <a:extLst>
                <a:ext uri="{FF2B5EF4-FFF2-40B4-BE49-F238E27FC236}">
                  <a16:creationId xmlns:a16="http://schemas.microsoft.com/office/drawing/2014/main" id="{829393E6-06B1-C153-DE4A-01C4A9BA6E5C}"/>
                </a:ext>
              </a:extLst>
            </p:cNvPr>
            <p:cNvSpPr/>
            <p:nvPr/>
          </p:nvSpPr>
          <p:spPr>
            <a:xfrm>
              <a:off x="3741506" y="3142207"/>
              <a:ext cx="52163" cy="5208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284;p36">
              <a:extLst>
                <a:ext uri="{FF2B5EF4-FFF2-40B4-BE49-F238E27FC236}">
                  <a16:creationId xmlns:a16="http://schemas.microsoft.com/office/drawing/2014/main" id="{3B5B78E2-4AEF-9BF6-ACBE-E1AF77C1EEDB}"/>
                </a:ext>
              </a:extLst>
            </p:cNvPr>
            <p:cNvSpPr/>
            <p:nvPr/>
          </p:nvSpPr>
          <p:spPr>
            <a:xfrm>
              <a:off x="3813403" y="3142207"/>
              <a:ext cx="228165" cy="20322"/>
            </a:xfrm>
            <a:custGeom>
              <a:avLst/>
              <a:gdLst/>
              <a:ahLst/>
              <a:cxnLst/>
              <a:rect l="l" t="t" r="r" b="b"/>
              <a:pathLst>
                <a:path w="3110" h="277" extrusionOk="0">
                  <a:moveTo>
                    <a:pt x="1" y="0"/>
                  </a:moveTo>
                  <a:lnTo>
                    <a:pt x="1" y="276"/>
                  </a:lnTo>
                  <a:lnTo>
                    <a:pt x="3109" y="276"/>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285;p36">
              <a:extLst>
                <a:ext uri="{FF2B5EF4-FFF2-40B4-BE49-F238E27FC236}">
                  <a16:creationId xmlns:a16="http://schemas.microsoft.com/office/drawing/2014/main" id="{486477BD-55B2-C12A-B617-0F91D53B6E46}"/>
                </a:ext>
              </a:extLst>
            </p:cNvPr>
            <p:cNvSpPr/>
            <p:nvPr/>
          </p:nvSpPr>
          <p:spPr>
            <a:xfrm>
              <a:off x="3813403" y="3173974"/>
              <a:ext cx="143429" cy="20322"/>
            </a:xfrm>
            <a:custGeom>
              <a:avLst/>
              <a:gdLst/>
              <a:ahLst/>
              <a:cxnLst/>
              <a:rect l="l" t="t" r="r" b="b"/>
              <a:pathLst>
                <a:path w="1955" h="277" extrusionOk="0">
                  <a:moveTo>
                    <a:pt x="1" y="1"/>
                  </a:moveTo>
                  <a:lnTo>
                    <a:pt x="1" y="277"/>
                  </a:lnTo>
                  <a:lnTo>
                    <a:pt x="1955" y="277"/>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286;p36">
              <a:extLst>
                <a:ext uri="{FF2B5EF4-FFF2-40B4-BE49-F238E27FC236}">
                  <a16:creationId xmlns:a16="http://schemas.microsoft.com/office/drawing/2014/main" id="{59DC489A-1321-F4FC-E08E-E3871E167949}"/>
                </a:ext>
              </a:extLst>
            </p:cNvPr>
            <p:cNvSpPr/>
            <p:nvPr/>
          </p:nvSpPr>
          <p:spPr>
            <a:xfrm>
              <a:off x="3741506" y="3374407"/>
              <a:ext cx="52163" cy="5208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287;p36">
              <a:extLst>
                <a:ext uri="{FF2B5EF4-FFF2-40B4-BE49-F238E27FC236}">
                  <a16:creationId xmlns:a16="http://schemas.microsoft.com/office/drawing/2014/main" id="{6DD4DAD6-1874-531B-095A-65C06F0F51BC}"/>
                </a:ext>
              </a:extLst>
            </p:cNvPr>
            <p:cNvSpPr/>
            <p:nvPr/>
          </p:nvSpPr>
          <p:spPr>
            <a:xfrm>
              <a:off x="3813403" y="3374407"/>
              <a:ext cx="228165" cy="20322"/>
            </a:xfrm>
            <a:custGeom>
              <a:avLst/>
              <a:gdLst/>
              <a:ahLst/>
              <a:cxnLst/>
              <a:rect l="l" t="t" r="r" b="b"/>
              <a:pathLst>
                <a:path w="3110" h="277" extrusionOk="0">
                  <a:moveTo>
                    <a:pt x="1" y="0"/>
                  </a:moveTo>
                  <a:lnTo>
                    <a:pt x="1" y="276"/>
                  </a:lnTo>
                  <a:lnTo>
                    <a:pt x="3109" y="276"/>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288;p36">
              <a:extLst>
                <a:ext uri="{FF2B5EF4-FFF2-40B4-BE49-F238E27FC236}">
                  <a16:creationId xmlns:a16="http://schemas.microsoft.com/office/drawing/2014/main" id="{B582310F-A03E-6355-D50C-295CD2D735C3}"/>
                </a:ext>
              </a:extLst>
            </p:cNvPr>
            <p:cNvSpPr/>
            <p:nvPr/>
          </p:nvSpPr>
          <p:spPr>
            <a:xfrm>
              <a:off x="3813403" y="3406173"/>
              <a:ext cx="143429" cy="20322"/>
            </a:xfrm>
            <a:custGeom>
              <a:avLst/>
              <a:gdLst/>
              <a:ahLst/>
              <a:cxnLst/>
              <a:rect l="l" t="t" r="r" b="b"/>
              <a:pathLst>
                <a:path w="1955" h="277" extrusionOk="0">
                  <a:moveTo>
                    <a:pt x="1" y="1"/>
                  </a:moveTo>
                  <a:lnTo>
                    <a:pt x="1" y="277"/>
                  </a:lnTo>
                  <a:lnTo>
                    <a:pt x="1955" y="277"/>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289;p36">
              <a:extLst>
                <a:ext uri="{FF2B5EF4-FFF2-40B4-BE49-F238E27FC236}">
                  <a16:creationId xmlns:a16="http://schemas.microsoft.com/office/drawing/2014/main" id="{BCBD0ACA-0A1A-E3DC-2096-2D0653B60C1F}"/>
                </a:ext>
              </a:extLst>
            </p:cNvPr>
            <p:cNvSpPr/>
            <p:nvPr/>
          </p:nvSpPr>
          <p:spPr>
            <a:xfrm>
              <a:off x="3741506" y="3606532"/>
              <a:ext cx="52163" cy="51722"/>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290;p36">
              <a:extLst>
                <a:ext uri="{FF2B5EF4-FFF2-40B4-BE49-F238E27FC236}">
                  <a16:creationId xmlns:a16="http://schemas.microsoft.com/office/drawing/2014/main" id="{649CB534-277A-B0C2-C551-034F803DA5FE}"/>
                </a:ext>
              </a:extLst>
            </p:cNvPr>
            <p:cNvSpPr/>
            <p:nvPr/>
          </p:nvSpPr>
          <p:spPr>
            <a:xfrm>
              <a:off x="3813403" y="3606532"/>
              <a:ext cx="228165" cy="19955"/>
            </a:xfrm>
            <a:custGeom>
              <a:avLst/>
              <a:gdLst/>
              <a:ahLst/>
              <a:cxnLst/>
              <a:rect l="l" t="t" r="r" b="b"/>
              <a:pathLst>
                <a:path w="3110" h="272" extrusionOk="0">
                  <a:moveTo>
                    <a:pt x="1" y="1"/>
                  </a:moveTo>
                  <a:lnTo>
                    <a:pt x="1" y="271"/>
                  </a:lnTo>
                  <a:lnTo>
                    <a:pt x="3109" y="271"/>
                  </a:lnTo>
                  <a:lnTo>
                    <a:pt x="31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291;p36">
              <a:extLst>
                <a:ext uri="{FF2B5EF4-FFF2-40B4-BE49-F238E27FC236}">
                  <a16:creationId xmlns:a16="http://schemas.microsoft.com/office/drawing/2014/main" id="{BD591F85-1E48-5C8E-2AD3-D5F912A03A67}"/>
                </a:ext>
              </a:extLst>
            </p:cNvPr>
            <p:cNvSpPr/>
            <p:nvPr/>
          </p:nvSpPr>
          <p:spPr>
            <a:xfrm>
              <a:off x="3813403" y="3638373"/>
              <a:ext cx="143429" cy="19882"/>
            </a:xfrm>
            <a:custGeom>
              <a:avLst/>
              <a:gdLst/>
              <a:ahLst/>
              <a:cxnLst/>
              <a:rect l="l" t="t" r="r" b="b"/>
              <a:pathLst>
                <a:path w="1955" h="271" extrusionOk="0">
                  <a:moveTo>
                    <a:pt x="1" y="1"/>
                  </a:moveTo>
                  <a:lnTo>
                    <a:pt x="1" y="271"/>
                  </a:lnTo>
                  <a:lnTo>
                    <a:pt x="1955" y="271"/>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292;p36">
              <a:extLst>
                <a:ext uri="{FF2B5EF4-FFF2-40B4-BE49-F238E27FC236}">
                  <a16:creationId xmlns:a16="http://schemas.microsoft.com/office/drawing/2014/main" id="{1CA3B57F-A973-AD2C-9CB6-02918DB4535A}"/>
                </a:ext>
              </a:extLst>
            </p:cNvPr>
            <p:cNvSpPr/>
            <p:nvPr/>
          </p:nvSpPr>
          <p:spPr>
            <a:xfrm>
              <a:off x="3741506" y="3838732"/>
              <a:ext cx="52163" cy="51722"/>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293;p36">
              <a:extLst>
                <a:ext uri="{FF2B5EF4-FFF2-40B4-BE49-F238E27FC236}">
                  <a16:creationId xmlns:a16="http://schemas.microsoft.com/office/drawing/2014/main" id="{0EDFEAE1-5AD9-8BFB-F73D-8AD15E35E50C}"/>
                </a:ext>
              </a:extLst>
            </p:cNvPr>
            <p:cNvSpPr/>
            <p:nvPr/>
          </p:nvSpPr>
          <p:spPr>
            <a:xfrm>
              <a:off x="3813403" y="3838732"/>
              <a:ext cx="228165" cy="19955"/>
            </a:xfrm>
            <a:custGeom>
              <a:avLst/>
              <a:gdLst/>
              <a:ahLst/>
              <a:cxnLst/>
              <a:rect l="l" t="t" r="r" b="b"/>
              <a:pathLst>
                <a:path w="3110" h="272" extrusionOk="0">
                  <a:moveTo>
                    <a:pt x="1" y="1"/>
                  </a:moveTo>
                  <a:lnTo>
                    <a:pt x="1" y="271"/>
                  </a:lnTo>
                  <a:lnTo>
                    <a:pt x="3109" y="271"/>
                  </a:lnTo>
                  <a:lnTo>
                    <a:pt x="31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294;p36">
              <a:extLst>
                <a:ext uri="{FF2B5EF4-FFF2-40B4-BE49-F238E27FC236}">
                  <a16:creationId xmlns:a16="http://schemas.microsoft.com/office/drawing/2014/main" id="{D952A1D3-7240-6A56-C41B-E540A8FC0AF3}"/>
                </a:ext>
              </a:extLst>
            </p:cNvPr>
            <p:cNvSpPr/>
            <p:nvPr/>
          </p:nvSpPr>
          <p:spPr>
            <a:xfrm>
              <a:off x="3813403" y="3870572"/>
              <a:ext cx="143429" cy="19882"/>
            </a:xfrm>
            <a:custGeom>
              <a:avLst/>
              <a:gdLst/>
              <a:ahLst/>
              <a:cxnLst/>
              <a:rect l="l" t="t" r="r" b="b"/>
              <a:pathLst>
                <a:path w="1955" h="271" extrusionOk="0">
                  <a:moveTo>
                    <a:pt x="1" y="1"/>
                  </a:moveTo>
                  <a:lnTo>
                    <a:pt x="1" y="271"/>
                  </a:lnTo>
                  <a:lnTo>
                    <a:pt x="1955" y="271"/>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295;p36">
              <a:extLst>
                <a:ext uri="{FF2B5EF4-FFF2-40B4-BE49-F238E27FC236}">
                  <a16:creationId xmlns:a16="http://schemas.microsoft.com/office/drawing/2014/main" id="{3B5ABCDC-265C-EFFC-FD2C-FD3ADAB66D98}"/>
                </a:ext>
              </a:extLst>
            </p:cNvPr>
            <p:cNvSpPr/>
            <p:nvPr/>
          </p:nvSpPr>
          <p:spPr>
            <a:xfrm>
              <a:off x="4104294" y="3847022"/>
              <a:ext cx="51722" cy="51722"/>
            </a:xfrm>
            <a:custGeom>
              <a:avLst/>
              <a:gdLst/>
              <a:ahLst/>
              <a:cxnLst/>
              <a:rect l="l" t="t" r="r" b="b"/>
              <a:pathLst>
                <a:path w="705" h="705" extrusionOk="0">
                  <a:moveTo>
                    <a:pt x="0" y="1"/>
                  </a:moveTo>
                  <a:lnTo>
                    <a:pt x="0" y="704"/>
                  </a:lnTo>
                  <a:lnTo>
                    <a:pt x="704" y="704"/>
                  </a:lnTo>
                  <a:lnTo>
                    <a:pt x="7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296;p36">
              <a:extLst>
                <a:ext uri="{FF2B5EF4-FFF2-40B4-BE49-F238E27FC236}">
                  <a16:creationId xmlns:a16="http://schemas.microsoft.com/office/drawing/2014/main" id="{58877856-D6DE-4238-7280-962E5369996E}"/>
                </a:ext>
              </a:extLst>
            </p:cNvPr>
            <p:cNvSpPr/>
            <p:nvPr/>
          </p:nvSpPr>
          <p:spPr>
            <a:xfrm>
              <a:off x="4171643" y="3847022"/>
              <a:ext cx="215326" cy="19882"/>
            </a:xfrm>
            <a:custGeom>
              <a:avLst/>
              <a:gdLst/>
              <a:ahLst/>
              <a:cxnLst/>
              <a:rect l="l" t="t" r="r" b="b"/>
              <a:pathLst>
                <a:path w="2935" h="271" extrusionOk="0">
                  <a:moveTo>
                    <a:pt x="0" y="1"/>
                  </a:moveTo>
                  <a:lnTo>
                    <a:pt x="0" y="271"/>
                  </a:lnTo>
                  <a:lnTo>
                    <a:pt x="2934" y="271"/>
                  </a:lnTo>
                  <a:lnTo>
                    <a:pt x="29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297;p36">
              <a:extLst>
                <a:ext uri="{FF2B5EF4-FFF2-40B4-BE49-F238E27FC236}">
                  <a16:creationId xmlns:a16="http://schemas.microsoft.com/office/drawing/2014/main" id="{02D156C2-1043-5A6E-8B04-B3E54EF4510A}"/>
                </a:ext>
              </a:extLst>
            </p:cNvPr>
            <p:cNvSpPr/>
            <p:nvPr/>
          </p:nvSpPr>
          <p:spPr>
            <a:xfrm>
              <a:off x="4171643" y="3878862"/>
              <a:ext cx="135579" cy="19882"/>
            </a:xfrm>
            <a:custGeom>
              <a:avLst/>
              <a:gdLst/>
              <a:ahLst/>
              <a:cxnLst/>
              <a:rect l="l" t="t" r="r" b="b"/>
              <a:pathLst>
                <a:path w="1848" h="271" extrusionOk="0">
                  <a:moveTo>
                    <a:pt x="0" y="0"/>
                  </a:moveTo>
                  <a:lnTo>
                    <a:pt x="0" y="270"/>
                  </a:lnTo>
                  <a:lnTo>
                    <a:pt x="1847" y="270"/>
                  </a:lnTo>
                  <a:lnTo>
                    <a:pt x="18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298;p36">
              <a:extLst>
                <a:ext uri="{FF2B5EF4-FFF2-40B4-BE49-F238E27FC236}">
                  <a16:creationId xmlns:a16="http://schemas.microsoft.com/office/drawing/2014/main" id="{417D38E8-DDE1-5000-29A7-FB1CCF0E2047}"/>
                </a:ext>
              </a:extLst>
            </p:cNvPr>
            <p:cNvSpPr/>
            <p:nvPr/>
          </p:nvSpPr>
          <p:spPr>
            <a:xfrm>
              <a:off x="4786806" y="3139273"/>
              <a:ext cx="52163" cy="51722"/>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299;p36">
              <a:extLst>
                <a:ext uri="{FF2B5EF4-FFF2-40B4-BE49-F238E27FC236}">
                  <a16:creationId xmlns:a16="http://schemas.microsoft.com/office/drawing/2014/main" id="{D2BA94A5-7A2F-D4F0-E811-DD5838337486}"/>
                </a:ext>
              </a:extLst>
            </p:cNvPr>
            <p:cNvSpPr/>
            <p:nvPr/>
          </p:nvSpPr>
          <p:spPr>
            <a:xfrm>
              <a:off x="4854595" y="3139273"/>
              <a:ext cx="215326" cy="19955"/>
            </a:xfrm>
            <a:custGeom>
              <a:avLst/>
              <a:gdLst/>
              <a:ahLst/>
              <a:cxnLst/>
              <a:rect l="l" t="t" r="r" b="b"/>
              <a:pathLst>
                <a:path w="2935" h="272" extrusionOk="0">
                  <a:moveTo>
                    <a:pt x="0" y="1"/>
                  </a:moveTo>
                  <a:lnTo>
                    <a:pt x="0" y="271"/>
                  </a:lnTo>
                  <a:lnTo>
                    <a:pt x="2934" y="271"/>
                  </a:lnTo>
                  <a:lnTo>
                    <a:pt x="29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300;p36">
              <a:extLst>
                <a:ext uri="{FF2B5EF4-FFF2-40B4-BE49-F238E27FC236}">
                  <a16:creationId xmlns:a16="http://schemas.microsoft.com/office/drawing/2014/main" id="{D5459BF4-2E37-91C3-39A7-B8C811D75040}"/>
                </a:ext>
              </a:extLst>
            </p:cNvPr>
            <p:cNvSpPr/>
            <p:nvPr/>
          </p:nvSpPr>
          <p:spPr>
            <a:xfrm>
              <a:off x="4854595" y="3171113"/>
              <a:ext cx="135138" cy="19882"/>
            </a:xfrm>
            <a:custGeom>
              <a:avLst/>
              <a:gdLst/>
              <a:ahLst/>
              <a:cxnLst/>
              <a:rect l="l" t="t" r="r" b="b"/>
              <a:pathLst>
                <a:path w="1842" h="271" extrusionOk="0">
                  <a:moveTo>
                    <a:pt x="0" y="0"/>
                  </a:moveTo>
                  <a:lnTo>
                    <a:pt x="0" y="271"/>
                  </a:lnTo>
                  <a:lnTo>
                    <a:pt x="1842" y="271"/>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301;p36">
              <a:extLst>
                <a:ext uri="{FF2B5EF4-FFF2-40B4-BE49-F238E27FC236}">
                  <a16:creationId xmlns:a16="http://schemas.microsoft.com/office/drawing/2014/main" id="{D3897FCF-A17F-1FCE-0A82-E9D3D973A6FA}"/>
                </a:ext>
              </a:extLst>
            </p:cNvPr>
            <p:cNvSpPr/>
            <p:nvPr/>
          </p:nvSpPr>
          <p:spPr>
            <a:xfrm>
              <a:off x="4110457" y="3136411"/>
              <a:ext cx="52163" cy="5208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302;p36">
              <a:extLst>
                <a:ext uri="{FF2B5EF4-FFF2-40B4-BE49-F238E27FC236}">
                  <a16:creationId xmlns:a16="http://schemas.microsoft.com/office/drawing/2014/main" id="{005FA2F1-4C8A-14A8-F8AB-C375B87C4F0B}"/>
                </a:ext>
              </a:extLst>
            </p:cNvPr>
            <p:cNvSpPr/>
            <p:nvPr/>
          </p:nvSpPr>
          <p:spPr>
            <a:xfrm>
              <a:off x="4177806" y="3136411"/>
              <a:ext cx="215326" cy="20322"/>
            </a:xfrm>
            <a:custGeom>
              <a:avLst/>
              <a:gdLst/>
              <a:ahLst/>
              <a:cxnLst/>
              <a:rect l="l" t="t" r="r" b="b"/>
              <a:pathLst>
                <a:path w="2935" h="277" extrusionOk="0">
                  <a:moveTo>
                    <a:pt x="1" y="0"/>
                  </a:moveTo>
                  <a:lnTo>
                    <a:pt x="1" y="276"/>
                  </a:lnTo>
                  <a:lnTo>
                    <a:pt x="2935" y="276"/>
                  </a:lnTo>
                  <a:lnTo>
                    <a:pt x="2935"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2303;p36">
              <a:extLst>
                <a:ext uri="{FF2B5EF4-FFF2-40B4-BE49-F238E27FC236}">
                  <a16:creationId xmlns:a16="http://schemas.microsoft.com/office/drawing/2014/main" id="{E1D261CB-8CD1-B744-EC38-577DD8318DB9}"/>
                </a:ext>
              </a:extLst>
            </p:cNvPr>
            <p:cNvSpPr/>
            <p:nvPr/>
          </p:nvSpPr>
          <p:spPr>
            <a:xfrm>
              <a:off x="4177806" y="3168178"/>
              <a:ext cx="135579" cy="20322"/>
            </a:xfrm>
            <a:custGeom>
              <a:avLst/>
              <a:gdLst/>
              <a:ahLst/>
              <a:cxnLst/>
              <a:rect l="l" t="t" r="r" b="b"/>
              <a:pathLst>
                <a:path w="1848" h="277" extrusionOk="0">
                  <a:moveTo>
                    <a:pt x="1" y="1"/>
                  </a:moveTo>
                  <a:lnTo>
                    <a:pt x="1" y="277"/>
                  </a:lnTo>
                  <a:lnTo>
                    <a:pt x="1848" y="277"/>
                  </a:lnTo>
                  <a:lnTo>
                    <a:pt x="1848"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304;p36">
              <a:extLst>
                <a:ext uri="{FF2B5EF4-FFF2-40B4-BE49-F238E27FC236}">
                  <a16:creationId xmlns:a16="http://schemas.microsoft.com/office/drawing/2014/main" id="{ED531544-1E0F-3DBB-3176-94211237F194}"/>
                </a:ext>
              </a:extLst>
            </p:cNvPr>
            <p:cNvSpPr/>
            <p:nvPr/>
          </p:nvSpPr>
          <p:spPr>
            <a:xfrm>
              <a:off x="4786806" y="3342566"/>
              <a:ext cx="52163" cy="52163"/>
            </a:xfrm>
            <a:custGeom>
              <a:avLst/>
              <a:gdLst/>
              <a:ahLst/>
              <a:cxnLst/>
              <a:rect l="l" t="t" r="r" b="b"/>
              <a:pathLst>
                <a:path w="711" h="711"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305;p36">
              <a:extLst>
                <a:ext uri="{FF2B5EF4-FFF2-40B4-BE49-F238E27FC236}">
                  <a16:creationId xmlns:a16="http://schemas.microsoft.com/office/drawing/2014/main" id="{0C01683F-CFEE-D8DC-4E43-EA12AE227DD1}"/>
                </a:ext>
              </a:extLst>
            </p:cNvPr>
            <p:cNvSpPr/>
            <p:nvPr/>
          </p:nvSpPr>
          <p:spPr>
            <a:xfrm>
              <a:off x="4854595" y="3342566"/>
              <a:ext cx="215326" cy="20322"/>
            </a:xfrm>
            <a:custGeom>
              <a:avLst/>
              <a:gdLst/>
              <a:ahLst/>
              <a:cxnLst/>
              <a:rect l="l" t="t" r="r" b="b"/>
              <a:pathLst>
                <a:path w="2935" h="277" extrusionOk="0">
                  <a:moveTo>
                    <a:pt x="0" y="0"/>
                  </a:moveTo>
                  <a:lnTo>
                    <a:pt x="0" y="276"/>
                  </a:lnTo>
                  <a:lnTo>
                    <a:pt x="2934" y="276"/>
                  </a:lnTo>
                  <a:lnTo>
                    <a:pt x="29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306;p36">
              <a:extLst>
                <a:ext uri="{FF2B5EF4-FFF2-40B4-BE49-F238E27FC236}">
                  <a16:creationId xmlns:a16="http://schemas.microsoft.com/office/drawing/2014/main" id="{6E620999-AE9B-1AE6-D248-EEF974187E74}"/>
                </a:ext>
              </a:extLst>
            </p:cNvPr>
            <p:cNvSpPr/>
            <p:nvPr/>
          </p:nvSpPr>
          <p:spPr>
            <a:xfrm>
              <a:off x="4854595" y="3374407"/>
              <a:ext cx="135138" cy="20322"/>
            </a:xfrm>
            <a:custGeom>
              <a:avLst/>
              <a:gdLst/>
              <a:ahLst/>
              <a:cxnLst/>
              <a:rect l="l" t="t" r="r" b="b"/>
              <a:pathLst>
                <a:path w="1842" h="277" extrusionOk="0">
                  <a:moveTo>
                    <a:pt x="0" y="0"/>
                  </a:moveTo>
                  <a:lnTo>
                    <a:pt x="0"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2307;p36">
              <a:extLst>
                <a:ext uri="{FF2B5EF4-FFF2-40B4-BE49-F238E27FC236}">
                  <a16:creationId xmlns:a16="http://schemas.microsoft.com/office/drawing/2014/main" id="{996B1DE3-E362-AE90-C333-FC0F54E8DCCF}"/>
                </a:ext>
              </a:extLst>
            </p:cNvPr>
            <p:cNvGrpSpPr/>
            <p:nvPr/>
          </p:nvGrpSpPr>
          <p:grpSpPr>
            <a:xfrm>
              <a:off x="3743193" y="3224816"/>
              <a:ext cx="1326729" cy="789184"/>
              <a:chOff x="3743193" y="3224816"/>
              <a:chExt cx="1326729" cy="789184"/>
            </a:xfrm>
          </p:grpSpPr>
          <p:sp>
            <p:nvSpPr>
              <p:cNvPr id="232" name="Google Shape;2308;p36">
                <a:extLst>
                  <a:ext uri="{FF2B5EF4-FFF2-40B4-BE49-F238E27FC236}">
                    <a16:creationId xmlns:a16="http://schemas.microsoft.com/office/drawing/2014/main" id="{3094E8B5-68E8-C9C9-D84B-454662D06ACF}"/>
                  </a:ext>
                </a:extLst>
              </p:cNvPr>
              <p:cNvSpPr/>
              <p:nvPr/>
            </p:nvSpPr>
            <p:spPr>
              <a:xfrm>
                <a:off x="3743193" y="323017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09;p36">
                <a:extLst>
                  <a:ext uri="{FF2B5EF4-FFF2-40B4-BE49-F238E27FC236}">
                    <a16:creationId xmlns:a16="http://schemas.microsoft.com/office/drawing/2014/main" id="{F631A236-9E1E-0666-F53B-9088390F4C5B}"/>
                  </a:ext>
                </a:extLst>
              </p:cNvPr>
              <p:cNvSpPr/>
              <p:nvPr/>
            </p:nvSpPr>
            <p:spPr>
              <a:xfrm>
                <a:off x="3743193" y="325372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10;p36">
                <a:extLst>
                  <a:ext uri="{FF2B5EF4-FFF2-40B4-BE49-F238E27FC236}">
                    <a16:creationId xmlns:a16="http://schemas.microsoft.com/office/drawing/2014/main" id="{5C79AC9F-2486-8A09-93B0-36951CBE4B7A}"/>
                  </a:ext>
                </a:extLst>
              </p:cNvPr>
              <p:cNvSpPr/>
              <p:nvPr/>
            </p:nvSpPr>
            <p:spPr>
              <a:xfrm>
                <a:off x="3743193" y="327727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11;p36">
                <a:extLst>
                  <a:ext uri="{FF2B5EF4-FFF2-40B4-BE49-F238E27FC236}">
                    <a16:creationId xmlns:a16="http://schemas.microsoft.com/office/drawing/2014/main" id="{E04B658A-81CF-B3D1-9E6B-E12EE953DAC8}"/>
                  </a:ext>
                </a:extLst>
              </p:cNvPr>
              <p:cNvSpPr/>
              <p:nvPr/>
            </p:nvSpPr>
            <p:spPr>
              <a:xfrm>
                <a:off x="3743193" y="330082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12;p36">
                <a:extLst>
                  <a:ext uri="{FF2B5EF4-FFF2-40B4-BE49-F238E27FC236}">
                    <a16:creationId xmlns:a16="http://schemas.microsoft.com/office/drawing/2014/main" id="{CB8C497E-6B64-5F78-87D7-AE84CEA63CE9}"/>
                  </a:ext>
                </a:extLst>
              </p:cNvPr>
              <p:cNvSpPr/>
              <p:nvPr/>
            </p:nvSpPr>
            <p:spPr>
              <a:xfrm>
                <a:off x="3743193" y="3460757"/>
                <a:ext cx="298742" cy="10785"/>
              </a:xfrm>
              <a:custGeom>
                <a:avLst/>
                <a:gdLst/>
                <a:ahLst/>
                <a:cxnLst/>
                <a:rect l="l" t="t" r="r" b="b"/>
                <a:pathLst>
                  <a:path w="4072" h="147" extrusionOk="0">
                    <a:moveTo>
                      <a:pt x="0" y="0"/>
                    </a:moveTo>
                    <a:lnTo>
                      <a:pt x="0" y="146"/>
                    </a:lnTo>
                    <a:lnTo>
                      <a:pt x="4072" y="146"/>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13;p36">
                <a:extLst>
                  <a:ext uri="{FF2B5EF4-FFF2-40B4-BE49-F238E27FC236}">
                    <a16:creationId xmlns:a16="http://schemas.microsoft.com/office/drawing/2014/main" id="{C229D4BC-B0A6-D875-C36B-016C48944962}"/>
                  </a:ext>
                </a:extLst>
              </p:cNvPr>
              <p:cNvSpPr/>
              <p:nvPr/>
            </p:nvSpPr>
            <p:spPr>
              <a:xfrm>
                <a:off x="3743193" y="34838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14;p36">
                <a:extLst>
                  <a:ext uri="{FF2B5EF4-FFF2-40B4-BE49-F238E27FC236}">
                    <a16:creationId xmlns:a16="http://schemas.microsoft.com/office/drawing/2014/main" id="{0BE93A02-91C0-019A-951D-C10C92937F10}"/>
                  </a:ext>
                </a:extLst>
              </p:cNvPr>
              <p:cNvSpPr/>
              <p:nvPr/>
            </p:nvSpPr>
            <p:spPr>
              <a:xfrm>
                <a:off x="3743193" y="35074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15;p36">
                <a:extLst>
                  <a:ext uri="{FF2B5EF4-FFF2-40B4-BE49-F238E27FC236}">
                    <a16:creationId xmlns:a16="http://schemas.microsoft.com/office/drawing/2014/main" id="{F3B08BEC-236D-B01C-8656-CAD1E77692A9}"/>
                  </a:ext>
                </a:extLst>
              </p:cNvPr>
              <p:cNvSpPr/>
              <p:nvPr/>
            </p:nvSpPr>
            <p:spPr>
              <a:xfrm>
                <a:off x="3743193" y="35309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316;p36">
                <a:extLst>
                  <a:ext uri="{FF2B5EF4-FFF2-40B4-BE49-F238E27FC236}">
                    <a16:creationId xmlns:a16="http://schemas.microsoft.com/office/drawing/2014/main" id="{641D53EF-3BD8-99A4-9FBE-621CFAC1ACB7}"/>
                  </a:ext>
                </a:extLst>
              </p:cNvPr>
              <p:cNvSpPr/>
              <p:nvPr/>
            </p:nvSpPr>
            <p:spPr>
              <a:xfrm>
                <a:off x="3743193" y="369288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317;p36">
                <a:extLst>
                  <a:ext uri="{FF2B5EF4-FFF2-40B4-BE49-F238E27FC236}">
                    <a16:creationId xmlns:a16="http://schemas.microsoft.com/office/drawing/2014/main" id="{64211F86-299D-C88F-EFAD-600DCE340632}"/>
                  </a:ext>
                </a:extLst>
              </p:cNvPr>
              <p:cNvSpPr/>
              <p:nvPr/>
            </p:nvSpPr>
            <p:spPr>
              <a:xfrm>
                <a:off x="3743193" y="371643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318;p36">
                <a:extLst>
                  <a:ext uri="{FF2B5EF4-FFF2-40B4-BE49-F238E27FC236}">
                    <a16:creationId xmlns:a16="http://schemas.microsoft.com/office/drawing/2014/main" id="{F0D4B5AA-960B-48C4-D0EF-32F3467FDEF3}"/>
                  </a:ext>
                </a:extLst>
              </p:cNvPr>
              <p:cNvSpPr/>
              <p:nvPr/>
            </p:nvSpPr>
            <p:spPr>
              <a:xfrm>
                <a:off x="3743193" y="373998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319;p36">
                <a:extLst>
                  <a:ext uri="{FF2B5EF4-FFF2-40B4-BE49-F238E27FC236}">
                    <a16:creationId xmlns:a16="http://schemas.microsoft.com/office/drawing/2014/main" id="{24AE44DD-3313-A700-E10B-853F4EA8AB09}"/>
                  </a:ext>
                </a:extLst>
              </p:cNvPr>
              <p:cNvSpPr/>
              <p:nvPr/>
            </p:nvSpPr>
            <p:spPr>
              <a:xfrm>
                <a:off x="3743193" y="376353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320;p36">
                <a:extLst>
                  <a:ext uri="{FF2B5EF4-FFF2-40B4-BE49-F238E27FC236}">
                    <a16:creationId xmlns:a16="http://schemas.microsoft.com/office/drawing/2014/main" id="{97F80605-A29D-DA80-C7DE-2546705BA451}"/>
                  </a:ext>
                </a:extLst>
              </p:cNvPr>
              <p:cNvSpPr/>
              <p:nvPr/>
            </p:nvSpPr>
            <p:spPr>
              <a:xfrm>
                <a:off x="3743193" y="39280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321;p36">
                <a:extLst>
                  <a:ext uri="{FF2B5EF4-FFF2-40B4-BE49-F238E27FC236}">
                    <a16:creationId xmlns:a16="http://schemas.microsoft.com/office/drawing/2014/main" id="{9BDCCB9F-E5CF-7B8E-8D65-24BA23BC84A4}"/>
                  </a:ext>
                </a:extLst>
              </p:cNvPr>
              <p:cNvSpPr/>
              <p:nvPr/>
            </p:nvSpPr>
            <p:spPr>
              <a:xfrm>
                <a:off x="3743193" y="39515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322;p36">
                <a:extLst>
                  <a:ext uri="{FF2B5EF4-FFF2-40B4-BE49-F238E27FC236}">
                    <a16:creationId xmlns:a16="http://schemas.microsoft.com/office/drawing/2014/main" id="{64FB7476-6325-B067-3FC2-289564234097}"/>
                  </a:ext>
                </a:extLst>
              </p:cNvPr>
              <p:cNvSpPr/>
              <p:nvPr/>
            </p:nvSpPr>
            <p:spPr>
              <a:xfrm>
                <a:off x="3743193" y="39751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323;p36">
                <a:extLst>
                  <a:ext uri="{FF2B5EF4-FFF2-40B4-BE49-F238E27FC236}">
                    <a16:creationId xmlns:a16="http://schemas.microsoft.com/office/drawing/2014/main" id="{9CFCC6E8-E870-C46E-5737-300789E803C0}"/>
                  </a:ext>
                </a:extLst>
              </p:cNvPr>
              <p:cNvSpPr/>
              <p:nvPr/>
            </p:nvSpPr>
            <p:spPr>
              <a:xfrm>
                <a:off x="3743193" y="39986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324;p36">
                <a:extLst>
                  <a:ext uri="{FF2B5EF4-FFF2-40B4-BE49-F238E27FC236}">
                    <a16:creationId xmlns:a16="http://schemas.microsoft.com/office/drawing/2014/main" id="{F356639D-2E08-4966-0A8D-940CC3D66170}"/>
                  </a:ext>
                </a:extLst>
              </p:cNvPr>
              <p:cNvSpPr/>
              <p:nvPr/>
            </p:nvSpPr>
            <p:spPr>
              <a:xfrm>
                <a:off x="4105542" y="393212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325;p36">
                <a:extLst>
                  <a:ext uri="{FF2B5EF4-FFF2-40B4-BE49-F238E27FC236}">
                    <a16:creationId xmlns:a16="http://schemas.microsoft.com/office/drawing/2014/main" id="{748FA79C-12BE-ED6D-30D8-034C72E5AECF}"/>
                  </a:ext>
                </a:extLst>
              </p:cNvPr>
              <p:cNvSpPr/>
              <p:nvPr/>
            </p:nvSpPr>
            <p:spPr>
              <a:xfrm>
                <a:off x="4105542" y="395567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326;p36">
                <a:extLst>
                  <a:ext uri="{FF2B5EF4-FFF2-40B4-BE49-F238E27FC236}">
                    <a16:creationId xmlns:a16="http://schemas.microsoft.com/office/drawing/2014/main" id="{CEB3B9EF-87CD-13FF-4B3B-640E725430ED}"/>
                  </a:ext>
                </a:extLst>
              </p:cNvPr>
              <p:cNvSpPr/>
              <p:nvPr/>
            </p:nvSpPr>
            <p:spPr>
              <a:xfrm>
                <a:off x="4105542" y="397922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327;p36">
                <a:extLst>
                  <a:ext uri="{FF2B5EF4-FFF2-40B4-BE49-F238E27FC236}">
                    <a16:creationId xmlns:a16="http://schemas.microsoft.com/office/drawing/2014/main" id="{2A83CA8E-6698-97A1-098B-34292C47B03A}"/>
                  </a:ext>
                </a:extLst>
              </p:cNvPr>
              <p:cNvSpPr/>
              <p:nvPr/>
            </p:nvSpPr>
            <p:spPr>
              <a:xfrm>
                <a:off x="4105542" y="400277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328;p36">
                <a:extLst>
                  <a:ext uri="{FF2B5EF4-FFF2-40B4-BE49-F238E27FC236}">
                    <a16:creationId xmlns:a16="http://schemas.microsoft.com/office/drawing/2014/main" id="{FDCA299B-28DA-5A0C-5C47-D8684ACC718D}"/>
                  </a:ext>
                </a:extLst>
              </p:cNvPr>
              <p:cNvSpPr/>
              <p:nvPr/>
            </p:nvSpPr>
            <p:spPr>
              <a:xfrm>
                <a:off x="4788494" y="3224816"/>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329;p36">
                <a:extLst>
                  <a:ext uri="{FF2B5EF4-FFF2-40B4-BE49-F238E27FC236}">
                    <a16:creationId xmlns:a16="http://schemas.microsoft.com/office/drawing/2014/main" id="{C87042F4-E27A-6B96-BA15-4D282FE1261C}"/>
                  </a:ext>
                </a:extLst>
              </p:cNvPr>
              <p:cNvSpPr/>
              <p:nvPr/>
            </p:nvSpPr>
            <p:spPr>
              <a:xfrm>
                <a:off x="4788494" y="324792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330;p36">
                <a:extLst>
                  <a:ext uri="{FF2B5EF4-FFF2-40B4-BE49-F238E27FC236}">
                    <a16:creationId xmlns:a16="http://schemas.microsoft.com/office/drawing/2014/main" id="{C4833A96-0C96-4057-2402-4B103D761B42}"/>
                  </a:ext>
                </a:extLst>
              </p:cNvPr>
              <p:cNvSpPr/>
              <p:nvPr/>
            </p:nvSpPr>
            <p:spPr>
              <a:xfrm>
                <a:off x="4788494" y="327147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331;p36">
                <a:extLst>
                  <a:ext uri="{FF2B5EF4-FFF2-40B4-BE49-F238E27FC236}">
                    <a16:creationId xmlns:a16="http://schemas.microsoft.com/office/drawing/2014/main" id="{259A38E2-4F17-576B-CD18-D6800BE66623}"/>
                  </a:ext>
                </a:extLst>
              </p:cNvPr>
              <p:cNvSpPr/>
              <p:nvPr/>
            </p:nvSpPr>
            <p:spPr>
              <a:xfrm>
                <a:off x="4788494" y="329502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332;p36">
                <a:extLst>
                  <a:ext uri="{FF2B5EF4-FFF2-40B4-BE49-F238E27FC236}">
                    <a16:creationId xmlns:a16="http://schemas.microsoft.com/office/drawing/2014/main" id="{B7F608A9-AE4D-721F-DDF5-654AC5258321}"/>
                  </a:ext>
                </a:extLst>
              </p:cNvPr>
              <p:cNvSpPr/>
              <p:nvPr/>
            </p:nvSpPr>
            <p:spPr>
              <a:xfrm>
                <a:off x="4788494" y="3428110"/>
                <a:ext cx="281428" cy="11225"/>
              </a:xfrm>
              <a:custGeom>
                <a:avLst/>
                <a:gdLst/>
                <a:ahLst/>
                <a:cxnLst/>
                <a:rect l="l" t="t" r="r" b="b"/>
                <a:pathLst>
                  <a:path w="3836" h="153" extrusionOk="0">
                    <a:moveTo>
                      <a:pt x="0" y="0"/>
                    </a:moveTo>
                    <a:lnTo>
                      <a:pt x="0" y="152"/>
                    </a:lnTo>
                    <a:lnTo>
                      <a:pt x="3835" y="152"/>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333;p36">
                <a:extLst>
                  <a:ext uri="{FF2B5EF4-FFF2-40B4-BE49-F238E27FC236}">
                    <a16:creationId xmlns:a16="http://schemas.microsoft.com/office/drawing/2014/main" id="{B0CB6F5C-FE7D-90B6-CE43-1EC69B94A192}"/>
                  </a:ext>
                </a:extLst>
              </p:cNvPr>
              <p:cNvSpPr/>
              <p:nvPr/>
            </p:nvSpPr>
            <p:spPr>
              <a:xfrm>
                <a:off x="4788494" y="3451660"/>
                <a:ext cx="281428" cy="11225"/>
              </a:xfrm>
              <a:custGeom>
                <a:avLst/>
                <a:gdLst/>
                <a:ahLst/>
                <a:cxnLst/>
                <a:rect l="l" t="t" r="r" b="b"/>
                <a:pathLst>
                  <a:path w="3836" h="153" extrusionOk="0">
                    <a:moveTo>
                      <a:pt x="0" y="0"/>
                    </a:moveTo>
                    <a:lnTo>
                      <a:pt x="0" y="152"/>
                    </a:lnTo>
                    <a:lnTo>
                      <a:pt x="3835" y="152"/>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334;p36">
                <a:extLst>
                  <a:ext uri="{FF2B5EF4-FFF2-40B4-BE49-F238E27FC236}">
                    <a16:creationId xmlns:a16="http://schemas.microsoft.com/office/drawing/2014/main" id="{EC3BFB34-96D4-89CE-40B5-6B2A1D4E1267}"/>
                  </a:ext>
                </a:extLst>
              </p:cNvPr>
              <p:cNvSpPr/>
              <p:nvPr/>
            </p:nvSpPr>
            <p:spPr>
              <a:xfrm>
                <a:off x="4788494" y="3475210"/>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335;p36">
                <a:extLst>
                  <a:ext uri="{FF2B5EF4-FFF2-40B4-BE49-F238E27FC236}">
                    <a16:creationId xmlns:a16="http://schemas.microsoft.com/office/drawing/2014/main" id="{520B8076-96C0-CEFB-28BE-31598434AF19}"/>
                  </a:ext>
                </a:extLst>
              </p:cNvPr>
              <p:cNvSpPr/>
              <p:nvPr/>
            </p:nvSpPr>
            <p:spPr>
              <a:xfrm>
                <a:off x="4788494" y="3498760"/>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2336;p36">
              <a:extLst>
                <a:ext uri="{FF2B5EF4-FFF2-40B4-BE49-F238E27FC236}">
                  <a16:creationId xmlns:a16="http://schemas.microsoft.com/office/drawing/2014/main" id="{298D5B63-A684-EB04-C9EA-A9B11009993F}"/>
                </a:ext>
              </a:extLst>
            </p:cNvPr>
            <p:cNvSpPr/>
            <p:nvPr/>
          </p:nvSpPr>
          <p:spPr>
            <a:xfrm>
              <a:off x="4129899"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337;p36">
              <a:extLst>
                <a:ext uri="{FF2B5EF4-FFF2-40B4-BE49-F238E27FC236}">
                  <a16:creationId xmlns:a16="http://schemas.microsoft.com/office/drawing/2014/main" id="{73915875-38F3-3E82-E95B-3064A0F4D754}"/>
                </a:ext>
              </a:extLst>
            </p:cNvPr>
            <p:cNvSpPr/>
            <p:nvPr/>
          </p:nvSpPr>
          <p:spPr>
            <a:xfrm>
              <a:off x="4169149" y="3330168"/>
              <a:ext cx="22376" cy="185980"/>
            </a:xfrm>
            <a:custGeom>
              <a:avLst/>
              <a:gdLst/>
              <a:ahLst/>
              <a:cxnLst/>
              <a:rect l="l" t="t" r="r" b="b"/>
              <a:pathLst>
                <a:path w="305" h="2535" extrusionOk="0">
                  <a:moveTo>
                    <a:pt x="0" y="1"/>
                  </a:moveTo>
                  <a:lnTo>
                    <a:pt x="0" y="2535"/>
                  </a:lnTo>
                  <a:lnTo>
                    <a:pt x="304" y="2535"/>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338;p36">
              <a:extLst>
                <a:ext uri="{FF2B5EF4-FFF2-40B4-BE49-F238E27FC236}">
                  <a16:creationId xmlns:a16="http://schemas.microsoft.com/office/drawing/2014/main" id="{C95098E7-56CA-B12E-37EE-3CA4533A434F}"/>
                </a:ext>
              </a:extLst>
            </p:cNvPr>
            <p:cNvSpPr/>
            <p:nvPr/>
          </p:nvSpPr>
          <p:spPr>
            <a:xfrm>
              <a:off x="4208399"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339;p36">
              <a:extLst>
                <a:ext uri="{FF2B5EF4-FFF2-40B4-BE49-F238E27FC236}">
                  <a16:creationId xmlns:a16="http://schemas.microsoft.com/office/drawing/2014/main" id="{6296659E-5CCF-3D48-73C4-542EC240075B}"/>
                </a:ext>
              </a:extLst>
            </p:cNvPr>
            <p:cNvSpPr/>
            <p:nvPr/>
          </p:nvSpPr>
          <p:spPr>
            <a:xfrm>
              <a:off x="4247209" y="3330168"/>
              <a:ext cx="22817" cy="185980"/>
            </a:xfrm>
            <a:custGeom>
              <a:avLst/>
              <a:gdLst/>
              <a:ahLst/>
              <a:cxnLst/>
              <a:rect l="l" t="t" r="r" b="b"/>
              <a:pathLst>
                <a:path w="311" h="2535" extrusionOk="0">
                  <a:moveTo>
                    <a:pt x="1" y="1"/>
                  </a:moveTo>
                  <a:lnTo>
                    <a:pt x="1" y="2535"/>
                  </a:lnTo>
                  <a:lnTo>
                    <a:pt x="310" y="2535"/>
                  </a:lnTo>
                  <a:lnTo>
                    <a:pt x="3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340;p36">
              <a:extLst>
                <a:ext uri="{FF2B5EF4-FFF2-40B4-BE49-F238E27FC236}">
                  <a16:creationId xmlns:a16="http://schemas.microsoft.com/office/drawing/2014/main" id="{0D907DF4-CEF5-AAEA-005A-31DFC6C4DECD}"/>
                </a:ext>
              </a:extLst>
            </p:cNvPr>
            <p:cNvSpPr/>
            <p:nvPr/>
          </p:nvSpPr>
          <p:spPr>
            <a:xfrm>
              <a:off x="4286459" y="3280573"/>
              <a:ext cx="22376" cy="235575"/>
            </a:xfrm>
            <a:custGeom>
              <a:avLst/>
              <a:gdLst/>
              <a:ahLst/>
              <a:cxnLst/>
              <a:rect l="l" t="t" r="r" b="b"/>
              <a:pathLst>
                <a:path w="305" h="3211" extrusionOk="0">
                  <a:moveTo>
                    <a:pt x="1" y="1"/>
                  </a:moveTo>
                  <a:lnTo>
                    <a:pt x="1" y="3211"/>
                  </a:lnTo>
                  <a:lnTo>
                    <a:pt x="305" y="3211"/>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341;p36">
              <a:extLst>
                <a:ext uri="{FF2B5EF4-FFF2-40B4-BE49-F238E27FC236}">
                  <a16:creationId xmlns:a16="http://schemas.microsoft.com/office/drawing/2014/main" id="{795E1D18-CD28-9B36-6A11-9C02C5F88AE0}"/>
                </a:ext>
              </a:extLst>
            </p:cNvPr>
            <p:cNvSpPr/>
            <p:nvPr/>
          </p:nvSpPr>
          <p:spPr>
            <a:xfrm>
              <a:off x="4325709" y="3280573"/>
              <a:ext cx="22376" cy="235575"/>
            </a:xfrm>
            <a:custGeom>
              <a:avLst/>
              <a:gdLst/>
              <a:ahLst/>
              <a:cxnLst/>
              <a:rect l="l" t="t" r="r" b="b"/>
              <a:pathLst>
                <a:path w="305" h="3211" extrusionOk="0">
                  <a:moveTo>
                    <a:pt x="1" y="1"/>
                  </a:moveTo>
                  <a:lnTo>
                    <a:pt x="1"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342;p36">
              <a:extLst>
                <a:ext uri="{FF2B5EF4-FFF2-40B4-BE49-F238E27FC236}">
                  <a16:creationId xmlns:a16="http://schemas.microsoft.com/office/drawing/2014/main" id="{214B42F4-B808-6D1A-E457-F486F551A15F}"/>
                </a:ext>
              </a:extLst>
            </p:cNvPr>
            <p:cNvSpPr/>
            <p:nvPr/>
          </p:nvSpPr>
          <p:spPr>
            <a:xfrm>
              <a:off x="4364959" y="3330168"/>
              <a:ext cx="22376" cy="185980"/>
            </a:xfrm>
            <a:custGeom>
              <a:avLst/>
              <a:gdLst/>
              <a:ahLst/>
              <a:cxnLst/>
              <a:rect l="l" t="t" r="r" b="b"/>
              <a:pathLst>
                <a:path w="305" h="2535" extrusionOk="0">
                  <a:moveTo>
                    <a:pt x="1" y="1"/>
                  </a:moveTo>
                  <a:lnTo>
                    <a:pt x="1" y="2535"/>
                  </a:lnTo>
                  <a:lnTo>
                    <a:pt x="305" y="2535"/>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343;p36">
              <a:extLst>
                <a:ext uri="{FF2B5EF4-FFF2-40B4-BE49-F238E27FC236}">
                  <a16:creationId xmlns:a16="http://schemas.microsoft.com/office/drawing/2014/main" id="{97907C39-B058-055F-5206-D4544B6EB241}"/>
                </a:ext>
              </a:extLst>
            </p:cNvPr>
            <p:cNvSpPr/>
            <p:nvPr/>
          </p:nvSpPr>
          <p:spPr>
            <a:xfrm>
              <a:off x="4403842"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344;p36">
              <a:extLst>
                <a:ext uri="{FF2B5EF4-FFF2-40B4-BE49-F238E27FC236}">
                  <a16:creationId xmlns:a16="http://schemas.microsoft.com/office/drawing/2014/main" id="{4D79C38C-2C1D-D85C-6F61-78A7224B80C6}"/>
                </a:ext>
              </a:extLst>
            </p:cNvPr>
            <p:cNvSpPr/>
            <p:nvPr/>
          </p:nvSpPr>
          <p:spPr>
            <a:xfrm>
              <a:off x="4443093" y="3252108"/>
              <a:ext cx="22376" cy="264041"/>
            </a:xfrm>
            <a:custGeom>
              <a:avLst/>
              <a:gdLst/>
              <a:ahLst/>
              <a:cxnLst/>
              <a:rect l="l" t="t" r="r" b="b"/>
              <a:pathLst>
                <a:path w="305" h="3599" extrusionOk="0">
                  <a:moveTo>
                    <a:pt x="0" y="0"/>
                  </a:moveTo>
                  <a:lnTo>
                    <a:pt x="0" y="3599"/>
                  </a:lnTo>
                  <a:lnTo>
                    <a:pt x="304" y="3599"/>
                  </a:lnTo>
                  <a:lnTo>
                    <a:pt x="304"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345;p36">
              <a:extLst>
                <a:ext uri="{FF2B5EF4-FFF2-40B4-BE49-F238E27FC236}">
                  <a16:creationId xmlns:a16="http://schemas.microsoft.com/office/drawing/2014/main" id="{5FD1EDAD-5ED5-E7BE-3898-241C867773F7}"/>
                </a:ext>
              </a:extLst>
            </p:cNvPr>
            <p:cNvSpPr/>
            <p:nvPr/>
          </p:nvSpPr>
          <p:spPr>
            <a:xfrm>
              <a:off x="4482343"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346;p36">
              <a:extLst>
                <a:ext uri="{FF2B5EF4-FFF2-40B4-BE49-F238E27FC236}">
                  <a16:creationId xmlns:a16="http://schemas.microsoft.com/office/drawing/2014/main" id="{36115402-EF96-219E-E4D6-6E048591737E}"/>
                </a:ext>
              </a:extLst>
            </p:cNvPr>
            <p:cNvSpPr/>
            <p:nvPr/>
          </p:nvSpPr>
          <p:spPr>
            <a:xfrm>
              <a:off x="4521153" y="3252108"/>
              <a:ext cx="22376" cy="264041"/>
            </a:xfrm>
            <a:custGeom>
              <a:avLst/>
              <a:gdLst/>
              <a:ahLst/>
              <a:cxnLst/>
              <a:rect l="l" t="t" r="r" b="b"/>
              <a:pathLst>
                <a:path w="305" h="3599" extrusionOk="0">
                  <a:moveTo>
                    <a:pt x="0" y="0"/>
                  </a:moveTo>
                  <a:lnTo>
                    <a:pt x="0" y="3599"/>
                  </a:lnTo>
                  <a:lnTo>
                    <a:pt x="305" y="3599"/>
                  </a:lnTo>
                  <a:lnTo>
                    <a:pt x="305"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347;p36">
              <a:extLst>
                <a:ext uri="{FF2B5EF4-FFF2-40B4-BE49-F238E27FC236}">
                  <a16:creationId xmlns:a16="http://schemas.microsoft.com/office/drawing/2014/main" id="{7CE26B79-D2B6-CF29-EC8A-E44776B10BE8}"/>
                </a:ext>
              </a:extLst>
            </p:cNvPr>
            <p:cNvSpPr/>
            <p:nvPr/>
          </p:nvSpPr>
          <p:spPr>
            <a:xfrm>
              <a:off x="4560403" y="3280573"/>
              <a:ext cx="22376" cy="235575"/>
            </a:xfrm>
            <a:custGeom>
              <a:avLst/>
              <a:gdLst/>
              <a:ahLst/>
              <a:cxnLst/>
              <a:rect l="l" t="t" r="r" b="b"/>
              <a:pathLst>
                <a:path w="305" h="3211" extrusionOk="0">
                  <a:moveTo>
                    <a:pt x="0" y="1"/>
                  </a:moveTo>
                  <a:lnTo>
                    <a:pt x="0"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348;p36">
              <a:extLst>
                <a:ext uri="{FF2B5EF4-FFF2-40B4-BE49-F238E27FC236}">
                  <a16:creationId xmlns:a16="http://schemas.microsoft.com/office/drawing/2014/main" id="{C79CD21E-DA33-17DE-CE44-C5ADD3988338}"/>
                </a:ext>
              </a:extLst>
            </p:cNvPr>
            <p:cNvSpPr/>
            <p:nvPr/>
          </p:nvSpPr>
          <p:spPr>
            <a:xfrm>
              <a:off x="4599653" y="3214471"/>
              <a:ext cx="22376" cy="301677"/>
            </a:xfrm>
            <a:custGeom>
              <a:avLst/>
              <a:gdLst/>
              <a:ahLst/>
              <a:cxnLst/>
              <a:rect l="l" t="t" r="r" b="b"/>
              <a:pathLst>
                <a:path w="305" h="4112" extrusionOk="0">
                  <a:moveTo>
                    <a:pt x="0" y="1"/>
                  </a:moveTo>
                  <a:lnTo>
                    <a:pt x="0" y="4112"/>
                  </a:lnTo>
                  <a:lnTo>
                    <a:pt x="305" y="4112"/>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349;p36">
              <a:extLst>
                <a:ext uri="{FF2B5EF4-FFF2-40B4-BE49-F238E27FC236}">
                  <a16:creationId xmlns:a16="http://schemas.microsoft.com/office/drawing/2014/main" id="{EBEA726D-FD7F-ADF3-0E9F-DFEB44E4465A}"/>
                </a:ext>
              </a:extLst>
            </p:cNvPr>
            <p:cNvSpPr/>
            <p:nvPr/>
          </p:nvSpPr>
          <p:spPr>
            <a:xfrm>
              <a:off x="4638463" y="3280573"/>
              <a:ext cx="22376" cy="235575"/>
            </a:xfrm>
            <a:custGeom>
              <a:avLst/>
              <a:gdLst/>
              <a:ahLst/>
              <a:cxnLst/>
              <a:rect l="l" t="t" r="r" b="b"/>
              <a:pathLst>
                <a:path w="305" h="3211" extrusionOk="0">
                  <a:moveTo>
                    <a:pt x="1" y="1"/>
                  </a:moveTo>
                  <a:lnTo>
                    <a:pt x="1"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350;p36">
              <a:extLst>
                <a:ext uri="{FF2B5EF4-FFF2-40B4-BE49-F238E27FC236}">
                  <a16:creationId xmlns:a16="http://schemas.microsoft.com/office/drawing/2014/main" id="{7376759A-AE39-E6F2-DE77-0B137D317482}"/>
                </a:ext>
              </a:extLst>
            </p:cNvPr>
            <p:cNvSpPr/>
            <p:nvPr/>
          </p:nvSpPr>
          <p:spPr>
            <a:xfrm>
              <a:off x="4688864" y="3459876"/>
              <a:ext cx="34408" cy="22817"/>
            </a:xfrm>
            <a:custGeom>
              <a:avLst/>
              <a:gdLst/>
              <a:ahLst/>
              <a:cxnLst/>
              <a:rect l="l" t="t" r="r" b="b"/>
              <a:pathLst>
                <a:path w="469" h="311" extrusionOk="0">
                  <a:moveTo>
                    <a:pt x="1" y="1"/>
                  </a:moveTo>
                  <a:lnTo>
                    <a:pt x="1" y="311"/>
                  </a:lnTo>
                  <a:lnTo>
                    <a:pt x="468" y="311"/>
                  </a:lnTo>
                  <a:lnTo>
                    <a:pt x="468"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351;p36">
              <a:extLst>
                <a:ext uri="{FF2B5EF4-FFF2-40B4-BE49-F238E27FC236}">
                  <a16:creationId xmlns:a16="http://schemas.microsoft.com/office/drawing/2014/main" id="{6AA0D470-E892-CDDD-F422-42D366C5A3FF}"/>
                </a:ext>
              </a:extLst>
            </p:cNvPr>
            <p:cNvSpPr/>
            <p:nvPr/>
          </p:nvSpPr>
          <p:spPr>
            <a:xfrm>
              <a:off x="4688864" y="3492964"/>
              <a:ext cx="34408" cy="22817"/>
            </a:xfrm>
            <a:custGeom>
              <a:avLst/>
              <a:gdLst/>
              <a:ahLst/>
              <a:cxnLst/>
              <a:rect l="l" t="t" r="r" b="b"/>
              <a:pathLst>
                <a:path w="469" h="311" extrusionOk="0">
                  <a:moveTo>
                    <a:pt x="1" y="0"/>
                  </a:moveTo>
                  <a:lnTo>
                    <a:pt x="1" y="310"/>
                  </a:lnTo>
                  <a:lnTo>
                    <a:pt x="468" y="310"/>
                  </a:lnTo>
                  <a:lnTo>
                    <a:pt x="4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352;p36">
              <a:extLst>
                <a:ext uri="{FF2B5EF4-FFF2-40B4-BE49-F238E27FC236}">
                  <a16:creationId xmlns:a16="http://schemas.microsoft.com/office/drawing/2014/main" id="{42543443-4B51-E863-DAB7-B706A7D98358}"/>
                </a:ext>
              </a:extLst>
            </p:cNvPr>
            <p:cNvSpPr/>
            <p:nvPr/>
          </p:nvSpPr>
          <p:spPr>
            <a:xfrm>
              <a:off x="4793409" y="3613575"/>
              <a:ext cx="51722" cy="52163"/>
            </a:xfrm>
            <a:custGeom>
              <a:avLst/>
              <a:gdLst/>
              <a:ahLst/>
              <a:cxnLst/>
              <a:rect l="l" t="t" r="r" b="b"/>
              <a:pathLst>
                <a:path w="705" h="711" extrusionOk="0">
                  <a:moveTo>
                    <a:pt x="1" y="1"/>
                  </a:moveTo>
                  <a:lnTo>
                    <a:pt x="1" y="710"/>
                  </a:lnTo>
                  <a:lnTo>
                    <a:pt x="705" y="710"/>
                  </a:lnTo>
                  <a:lnTo>
                    <a:pt x="7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353;p36">
              <a:extLst>
                <a:ext uri="{FF2B5EF4-FFF2-40B4-BE49-F238E27FC236}">
                  <a16:creationId xmlns:a16="http://schemas.microsoft.com/office/drawing/2014/main" id="{89D0CA08-7894-CF35-5578-CC63D61BD3F7}"/>
                </a:ext>
              </a:extLst>
            </p:cNvPr>
            <p:cNvSpPr/>
            <p:nvPr/>
          </p:nvSpPr>
          <p:spPr>
            <a:xfrm>
              <a:off x="4860758" y="3613575"/>
              <a:ext cx="215326" cy="20322"/>
            </a:xfrm>
            <a:custGeom>
              <a:avLst/>
              <a:gdLst/>
              <a:ahLst/>
              <a:cxnLst/>
              <a:rect l="l" t="t" r="r" b="b"/>
              <a:pathLst>
                <a:path w="2935" h="277" extrusionOk="0">
                  <a:moveTo>
                    <a:pt x="1" y="1"/>
                  </a:moveTo>
                  <a:lnTo>
                    <a:pt x="1" y="277"/>
                  </a:lnTo>
                  <a:lnTo>
                    <a:pt x="2935" y="277"/>
                  </a:lnTo>
                  <a:lnTo>
                    <a:pt x="2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354;p36">
              <a:extLst>
                <a:ext uri="{FF2B5EF4-FFF2-40B4-BE49-F238E27FC236}">
                  <a16:creationId xmlns:a16="http://schemas.microsoft.com/office/drawing/2014/main" id="{92350409-8D8C-E8F8-DDEF-BDF72822CF6D}"/>
                </a:ext>
              </a:extLst>
            </p:cNvPr>
            <p:cNvSpPr/>
            <p:nvPr/>
          </p:nvSpPr>
          <p:spPr>
            <a:xfrm>
              <a:off x="4860758" y="3645416"/>
              <a:ext cx="135212" cy="20322"/>
            </a:xfrm>
            <a:custGeom>
              <a:avLst/>
              <a:gdLst/>
              <a:ahLst/>
              <a:cxnLst/>
              <a:rect l="l" t="t" r="r" b="b"/>
              <a:pathLst>
                <a:path w="1843" h="277" extrusionOk="0">
                  <a:moveTo>
                    <a:pt x="1" y="0"/>
                  </a:moveTo>
                  <a:lnTo>
                    <a:pt x="1"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355;p36">
              <a:extLst>
                <a:ext uri="{FF2B5EF4-FFF2-40B4-BE49-F238E27FC236}">
                  <a16:creationId xmlns:a16="http://schemas.microsoft.com/office/drawing/2014/main" id="{19FE4300-E30D-DAF6-A323-988BBC839DB7}"/>
                </a:ext>
              </a:extLst>
            </p:cNvPr>
            <p:cNvSpPr/>
            <p:nvPr/>
          </p:nvSpPr>
          <p:spPr>
            <a:xfrm>
              <a:off x="5135509" y="3138466"/>
              <a:ext cx="52163" cy="52163"/>
            </a:xfrm>
            <a:custGeom>
              <a:avLst/>
              <a:gdLst/>
              <a:ahLst/>
              <a:cxnLst/>
              <a:rect l="l" t="t" r="r" b="b"/>
              <a:pathLst>
                <a:path w="711" h="711"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356;p36">
              <a:extLst>
                <a:ext uri="{FF2B5EF4-FFF2-40B4-BE49-F238E27FC236}">
                  <a16:creationId xmlns:a16="http://schemas.microsoft.com/office/drawing/2014/main" id="{C4EAE0CC-5B28-6543-CD80-DAA5A14C85EB}"/>
                </a:ext>
              </a:extLst>
            </p:cNvPr>
            <p:cNvSpPr/>
            <p:nvPr/>
          </p:nvSpPr>
          <p:spPr>
            <a:xfrm>
              <a:off x="5203298" y="3138466"/>
              <a:ext cx="214886" cy="20322"/>
            </a:xfrm>
            <a:custGeom>
              <a:avLst/>
              <a:gdLst/>
              <a:ahLst/>
              <a:cxnLst/>
              <a:rect l="l" t="t" r="r" b="b"/>
              <a:pathLst>
                <a:path w="2929" h="277" extrusionOk="0">
                  <a:moveTo>
                    <a:pt x="0" y="0"/>
                  </a:moveTo>
                  <a:lnTo>
                    <a:pt x="0" y="276"/>
                  </a:lnTo>
                  <a:lnTo>
                    <a:pt x="2929" y="276"/>
                  </a:lnTo>
                  <a:lnTo>
                    <a:pt x="29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357;p36">
              <a:extLst>
                <a:ext uri="{FF2B5EF4-FFF2-40B4-BE49-F238E27FC236}">
                  <a16:creationId xmlns:a16="http://schemas.microsoft.com/office/drawing/2014/main" id="{F6E441DF-E48E-59D2-F244-895C15FBB0F7}"/>
                </a:ext>
              </a:extLst>
            </p:cNvPr>
            <p:cNvSpPr/>
            <p:nvPr/>
          </p:nvSpPr>
          <p:spPr>
            <a:xfrm>
              <a:off x="5203298" y="3170306"/>
              <a:ext cx="135138" cy="20322"/>
            </a:xfrm>
            <a:custGeom>
              <a:avLst/>
              <a:gdLst/>
              <a:ahLst/>
              <a:cxnLst/>
              <a:rect l="l" t="t" r="r" b="b"/>
              <a:pathLst>
                <a:path w="1842" h="277" extrusionOk="0">
                  <a:moveTo>
                    <a:pt x="0" y="0"/>
                  </a:moveTo>
                  <a:lnTo>
                    <a:pt x="0"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358;p36">
              <a:extLst>
                <a:ext uri="{FF2B5EF4-FFF2-40B4-BE49-F238E27FC236}">
                  <a16:creationId xmlns:a16="http://schemas.microsoft.com/office/drawing/2014/main" id="{8B25165A-C117-F3E8-2583-4B3C454E3488}"/>
                </a:ext>
              </a:extLst>
            </p:cNvPr>
            <p:cNvSpPr/>
            <p:nvPr/>
          </p:nvSpPr>
          <p:spPr>
            <a:xfrm>
              <a:off x="5375998" y="3979225"/>
              <a:ext cx="48788" cy="22817"/>
            </a:xfrm>
            <a:custGeom>
              <a:avLst/>
              <a:gdLst/>
              <a:ahLst/>
              <a:cxnLst/>
              <a:rect l="l" t="t" r="r" b="b"/>
              <a:pathLst>
                <a:path w="665" h="311" extrusionOk="0">
                  <a:moveTo>
                    <a:pt x="0" y="1"/>
                  </a:moveTo>
                  <a:lnTo>
                    <a:pt x="0" y="310"/>
                  </a:lnTo>
                  <a:lnTo>
                    <a:pt x="665" y="310"/>
                  </a:lnTo>
                  <a:lnTo>
                    <a:pt x="6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359;p36">
              <a:extLst>
                <a:ext uri="{FF2B5EF4-FFF2-40B4-BE49-F238E27FC236}">
                  <a16:creationId xmlns:a16="http://schemas.microsoft.com/office/drawing/2014/main" id="{7975D257-A72C-26EC-C09C-AB6E05172B45}"/>
                </a:ext>
              </a:extLst>
            </p:cNvPr>
            <p:cNvSpPr/>
            <p:nvPr/>
          </p:nvSpPr>
          <p:spPr>
            <a:xfrm>
              <a:off x="5375998" y="4012313"/>
              <a:ext cx="48788" cy="22743"/>
            </a:xfrm>
            <a:custGeom>
              <a:avLst/>
              <a:gdLst/>
              <a:ahLst/>
              <a:cxnLst/>
              <a:rect l="l" t="t" r="r" b="b"/>
              <a:pathLst>
                <a:path w="665" h="310" extrusionOk="0">
                  <a:moveTo>
                    <a:pt x="0" y="0"/>
                  </a:moveTo>
                  <a:lnTo>
                    <a:pt x="0" y="310"/>
                  </a:lnTo>
                  <a:lnTo>
                    <a:pt x="665" y="310"/>
                  </a:lnTo>
                  <a:lnTo>
                    <a:pt x="6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360;p36">
              <a:extLst>
                <a:ext uri="{FF2B5EF4-FFF2-40B4-BE49-F238E27FC236}">
                  <a16:creationId xmlns:a16="http://schemas.microsoft.com/office/drawing/2014/main" id="{F18A61F3-5080-E1AD-3F9C-7D427E1B4716}"/>
                </a:ext>
              </a:extLst>
            </p:cNvPr>
            <p:cNvSpPr/>
            <p:nvPr/>
          </p:nvSpPr>
          <p:spPr>
            <a:xfrm>
              <a:off x="4490560" y="3968881"/>
              <a:ext cx="25311" cy="45560"/>
            </a:xfrm>
            <a:custGeom>
              <a:avLst/>
              <a:gdLst/>
              <a:ahLst/>
              <a:cxnLst/>
              <a:rect l="l" t="t" r="r" b="b"/>
              <a:pathLst>
                <a:path w="345" h="621" extrusionOk="0">
                  <a:moveTo>
                    <a:pt x="1" y="1"/>
                  </a:moveTo>
                  <a:lnTo>
                    <a:pt x="1" y="620"/>
                  </a:lnTo>
                  <a:lnTo>
                    <a:pt x="344" y="620"/>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361;p36">
              <a:extLst>
                <a:ext uri="{FF2B5EF4-FFF2-40B4-BE49-F238E27FC236}">
                  <a16:creationId xmlns:a16="http://schemas.microsoft.com/office/drawing/2014/main" id="{43247BC5-C40C-ECDC-DC79-3AE58ADEADD6}"/>
                </a:ext>
              </a:extLst>
            </p:cNvPr>
            <p:cNvSpPr/>
            <p:nvPr/>
          </p:nvSpPr>
          <p:spPr>
            <a:xfrm>
              <a:off x="4534798" y="3945771"/>
              <a:ext cx="25238" cy="68670"/>
            </a:xfrm>
            <a:custGeom>
              <a:avLst/>
              <a:gdLst/>
              <a:ahLst/>
              <a:cxnLst/>
              <a:rect l="l" t="t" r="r" b="b"/>
              <a:pathLst>
                <a:path w="344" h="936" extrusionOk="0">
                  <a:moveTo>
                    <a:pt x="0" y="0"/>
                  </a:moveTo>
                  <a:lnTo>
                    <a:pt x="0" y="935"/>
                  </a:lnTo>
                  <a:lnTo>
                    <a:pt x="344" y="935"/>
                  </a:lnTo>
                  <a:lnTo>
                    <a:pt x="344"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362;p36">
              <a:extLst>
                <a:ext uri="{FF2B5EF4-FFF2-40B4-BE49-F238E27FC236}">
                  <a16:creationId xmlns:a16="http://schemas.microsoft.com/office/drawing/2014/main" id="{325B6712-3BF0-DA9B-6940-9E911416810F}"/>
                </a:ext>
              </a:extLst>
            </p:cNvPr>
            <p:cNvSpPr/>
            <p:nvPr/>
          </p:nvSpPr>
          <p:spPr>
            <a:xfrm>
              <a:off x="4578964" y="3914811"/>
              <a:ext cx="25311" cy="99630"/>
            </a:xfrm>
            <a:custGeom>
              <a:avLst/>
              <a:gdLst/>
              <a:ahLst/>
              <a:cxnLst/>
              <a:rect l="l" t="t" r="r" b="b"/>
              <a:pathLst>
                <a:path w="345" h="1358" extrusionOk="0">
                  <a:moveTo>
                    <a:pt x="1" y="0"/>
                  </a:moveTo>
                  <a:lnTo>
                    <a:pt x="1" y="1357"/>
                  </a:lnTo>
                  <a:lnTo>
                    <a:pt x="344" y="1357"/>
                  </a:lnTo>
                  <a:lnTo>
                    <a:pt x="344"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363;p36">
              <a:extLst>
                <a:ext uri="{FF2B5EF4-FFF2-40B4-BE49-F238E27FC236}">
                  <a16:creationId xmlns:a16="http://schemas.microsoft.com/office/drawing/2014/main" id="{27D86A07-30B0-5986-C0F6-28C111B3586B}"/>
                </a:ext>
              </a:extLst>
            </p:cNvPr>
            <p:cNvSpPr/>
            <p:nvPr/>
          </p:nvSpPr>
          <p:spPr>
            <a:xfrm>
              <a:off x="4623203" y="3898231"/>
              <a:ext cx="25238" cy="116210"/>
            </a:xfrm>
            <a:custGeom>
              <a:avLst/>
              <a:gdLst/>
              <a:ahLst/>
              <a:cxnLst/>
              <a:rect l="l" t="t" r="r" b="b"/>
              <a:pathLst>
                <a:path w="344" h="1584" extrusionOk="0">
                  <a:moveTo>
                    <a:pt x="0" y="1"/>
                  </a:moveTo>
                  <a:lnTo>
                    <a:pt x="0" y="1583"/>
                  </a:lnTo>
                  <a:lnTo>
                    <a:pt x="344" y="1583"/>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364;p36">
              <a:extLst>
                <a:ext uri="{FF2B5EF4-FFF2-40B4-BE49-F238E27FC236}">
                  <a16:creationId xmlns:a16="http://schemas.microsoft.com/office/drawing/2014/main" id="{E0B4A926-F8B6-D3C7-CC43-48D29E6456C1}"/>
                </a:ext>
              </a:extLst>
            </p:cNvPr>
            <p:cNvSpPr/>
            <p:nvPr/>
          </p:nvSpPr>
          <p:spPr>
            <a:xfrm>
              <a:off x="4667442" y="3845775"/>
              <a:ext cx="25238" cy="166979"/>
            </a:xfrm>
            <a:custGeom>
              <a:avLst/>
              <a:gdLst/>
              <a:ahLst/>
              <a:cxnLst/>
              <a:rect l="l" t="t" r="r" b="b"/>
              <a:pathLst>
                <a:path w="344" h="2276" extrusionOk="0">
                  <a:moveTo>
                    <a:pt x="0" y="1"/>
                  </a:moveTo>
                  <a:lnTo>
                    <a:pt x="0" y="2276"/>
                  </a:lnTo>
                  <a:lnTo>
                    <a:pt x="344" y="2276"/>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365;p36">
              <a:extLst>
                <a:ext uri="{FF2B5EF4-FFF2-40B4-BE49-F238E27FC236}">
                  <a16:creationId xmlns:a16="http://schemas.microsoft.com/office/drawing/2014/main" id="{93ADC449-A775-F677-108F-E4EFD9D0F7D9}"/>
                </a:ext>
              </a:extLst>
            </p:cNvPr>
            <p:cNvSpPr/>
            <p:nvPr/>
          </p:nvSpPr>
          <p:spPr>
            <a:xfrm>
              <a:off x="4466202" y="3845408"/>
              <a:ext cx="233521" cy="188034"/>
            </a:xfrm>
            <a:custGeom>
              <a:avLst/>
              <a:gdLst/>
              <a:ahLst/>
              <a:cxnLst/>
              <a:rect l="l" t="t" r="r" b="b"/>
              <a:pathLst>
                <a:path w="3183" h="2563" extrusionOk="0">
                  <a:moveTo>
                    <a:pt x="0" y="0"/>
                  </a:moveTo>
                  <a:lnTo>
                    <a:pt x="0" y="2562"/>
                  </a:lnTo>
                  <a:lnTo>
                    <a:pt x="3182" y="2562"/>
                  </a:lnTo>
                  <a:lnTo>
                    <a:pt x="3182" y="2523"/>
                  </a:lnTo>
                  <a:lnTo>
                    <a:pt x="51" y="2523"/>
                  </a:lnTo>
                  <a:lnTo>
                    <a:pt x="51"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366;p36">
              <a:extLst>
                <a:ext uri="{FF2B5EF4-FFF2-40B4-BE49-F238E27FC236}">
                  <a16:creationId xmlns:a16="http://schemas.microsoft.com/office/drawing/2014/main" id="{14A3260B-AEE4-4C1E-9AA9-687534F6A719}"/>
                </a:ext>
              </a:extLst>
            </p:cNvPr>
            <p:cNvSpPr/>
            <p:nvPr/>
          </p:nvSpPr>
          <p:spPr>
            <a:xfrm>
              <a:off x="4488946" y="3843721"/>
              <a:ext cx="28539" cy="172334"/>
            </a:xfrm>
            <a:custGeom>
              <a:avLst/>
              <a:gdLst/>
              <a:ahLst/>
              <a:cxnLst/>
              <a:rect l="l" t="t" r="r" b="b"/>
              <a:pathLst>
                <a:path w="389" h="2349" extrusionOk="0">
                  <a:moveTo>
                    <a:pt x="344" y="40"/>
                  </a:moveTo>
                  <a:lnTo>
                    <a:pt x="344" y="2309"/>
                  </a:lnTo>
                  <a:lnTo>
                    <a:pt x="45" y="2309"/>
                  </a:lnTo>
                  <a:lnTo>
                    <a:pt x="45" y="40"/>
                  </a:lnTo>
                  <a:close/>
                  <a:moveTo>
                    <a:pt x="0" y="0"/>
                  </a:moveTo>
                  <a:lnTo>
                    <a:pt x="0"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367;p36">
              <a:extLst>
                <a:ext uri="{FF2B5EF4-FFF2-40B4-BE49-F238E27FC236}">
                  <a16:creationId xmlns:a16="http://schemas.microsoft.com/office/drawing/2014/main" id="{605914DF-C27B-6647-3E91-0CC6EE20E3F5}"/>
                </a:ext>
              </a:extLst>
            </p:cNvPr>
            <p:cNvSpPr/>
            <p:nvPr/>
          </p:nvSpPr>
          <p:spPr>
            <a:xfrm>
              <a:off x="4533111" y="3843721"/>
              <a:ext cx="28612" cy="172334"/>
            </a:xfrm>
            <a:custGeom>
              <a:avLst/>
              <a:gdLst/>
              <a:ahLst/>
              <a:cxnLst/>
              <a:rect l="l" t="t" r="r" b="b"/>
              <a:pathLst>
                <a:path w="390" h="2349" extrusionOk="0">
                  <a:moveTo>
                    <a:pt x="344" y="40"/>
                  </a:moveTo>
                  <a:lnTo>
                    <a:pt x="344" y="2309"/>
                  </a:lnTo>
                  <a:lnTo>
                    <a:pt x="46" y="2309"/>
                  </a:lnTo>
                  <a:lnTo>
                    <a:pt x="46" y="40"/>
                  </a:lnTo>
                  <a:close/>
                  <a:moveTo>
                    <a:pt x="1" y="0"/>
                  </a:moveTo>
                  <a:lnTo>
                    <a:pt x="1"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368;p36">
              <a:extLst>
                <a:ext uri="{FF2B5EF4-FFF2-40B4-BE49-F238E27FC236}">
                  <a16:creationId xmlns:a16="http://schemas.microsoft.com/office/drawing/2014/main" id="{2A536609-F0C8-FFF1-28C3-32619B7F3CA9}"/>
                </a:ext>
              </a:extLst>
            </p:cNvPr>
            <p:cNvSpPr/>
            <p:nvPr/>
          </p:nvSpPr>
          <p:spPr>
            <a:xfrm>
              <a:off x="4577350" y="3843721"/>
              <a:ext cx="28539" cy="172334"/>
            </a:xfrm>
            <a:custGeom>
              <a:avLst/>
              <a:gdLst/>
              <a:ahLst/>
              <a:cxnLst/>
              <a:rect l="l" t="t" r="r" b="b"/>
              <a:pathLst>
                <a:path w="389" h="2349" extrusionOk="0">
                  <a:moveTo>
                    <a:pt x="344" y="40"/>
                  </a:moveTo>
                  <a:lnTo>
                    <a:pt x="344" y="2309"/>
                  </a:lnTo>
                  <a:lnTo>
                    <a:pt x="45" y="2309"/>
                  </a:lnTo>
                  <a:lnTo>
                    <a:pt x="45" y="40"/>
                  </a:lnTo>
                  <a:close/>
                  <a:moveTo>
                    <a:pt x="0" y="0"/>
                  </a:moveTo>
                  <a:lnTo>
                    <a:pt x="0"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369;p36">
              <a:extLst>
                <a:ext uri="{FF2B5EF4-FFF2-40B4-BE49-F238E27FC236}">
                  <a16:creationId xmlns:a16="http://schemas.microsoft.com/office/drawing/2014/main" id="{852C9B1F-1BA7-9083-6E16-EDFC8A576CEE}"/>
                </a:ext>
              </a:extLst>
            </p:cNvPr>
            <p:cNvSpPr/>
            <p:nvPr/>
          </p:nvSpPr>
          <p:spPr>
            <a:xfrm>
              <a:off x="4621516" y="3843721"/>
              <a:ext cx="28612" cy="172334"/>
            </a:xfrm>
            <a:custGeom>
              <a:avLst/>
              <a:gdLst/>
              <a:ahLst/>
              <a:cxnLst/>
              <a:rect l="l" t="t" r="r" b="b"/>
              <a:pathLst>
                <a:path w="390" h="2349" extrusionOk="0">
                  <a:moveTo>
                    <a:pt x="344" y="40"/>
                  </a:moveTo>
                  <a:lnTo>
                    <a:pt x="344" y="2309"/>
                  </a:lnTo>
                  <a:lnTo>
                    <a:pt x="46" y="2309"/>
                  </a:lnTo>
                  <a:lnTo>
                    <a:pt x="46" y="40"/>
                  </a:lnTo>
                  <a:close/>
                  <a:moveTo>
                    <a:pt x="1" y="0"/>
                  </a:moveTo>
                  <a:lnTo>
                    <a:pt x="1"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370;p36">
              <a:extLst>
                <a:ext uri="{FF2B5EF4-FFF2-40B4-BE49-F238E27FC236}">
                  <a16:creationId xmlns:a16="http://schemas.microsoft.com/office/drawing/2014/main" id="{DAE60D44-0470-4AD6-75CA-1EB3C34C2FD2}"/>
                </a:ext>
              </a:extLst>
            </p:cNvPr>
            <p:cNvSpPr/>
            <p:nvPr/>
          </p:nvSpPr>
          <p:spPr>
            <a:xfrm>
              <a:off x="4467010" y="3625607"/>
              <a:ext cx="239317" cy="163237"/>
            </a:xfrm>
            <a:custGeom>
              <a:avLst/>
              <a:gdLst/>
              <a:ahLst/>
              <a:cxnLst/>
              <a:rect l="l" t="t" r="r" b="b"/>
              <a:pathLst>
                <a:path w="3262" h="2225" extrusionOk="0">
                  <a:moveTo>
                    <a:pt x="1" y="0"/>
                  </a:moveTo>
                  <a:lnTo>
                    <a:pt x="1" y="2224"/>
                  </a:lnTo>
                  <a:lnTo>
                    <a:pt x="3261" y="2224"/>
                  </a:lnTo>
                  <a:lnTo>
                    <a:pt x="3261" y="2191"/>
                  </a:lnTo>
                  <a:lnTo>
                    <a:pt x="35" y="2191"/>
                  </a:lnTo>
                  <a:lnTo>
                    <a:pt x="35" y="0"/>
                  </a:lnTo>
                  <a:close/>
                </a:path>
              </a:pathLst>
            </a:custGeom>
            <a:solidFill>
              <a:srgbClr val="00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371;p36">
              <a:extLst>
                <a:ext uri="{FF2B5EF4-FFF2-40B4-BE49-F238E27FC236}">
                  <a16:creationId xmlns:a16="http://schemas.microsoft.com/office/drawing/2014/main" id="{29EB44F8-E3CF-DABF-BD39-5C80322F6BB0}"/>
                </a:ext>
              </a:extLst>
            </p:cNvPr>
            <p:cNvSpPr/>
            <p:nvPr/>
          </p:nvSpPr>
          <p:spPr>
            <a:xfrm>
              <a:off x="4481903" y="3649304"/>
              <a:ext cx="214519" cy="124280"/>
            </a:xfrm>
            <a:custGeom>
              <a:avLst/>
              <a:gdLst/>
              <a:ahLst/>
              <a:cxnLst/>
              <a:rect l="l" t="t" r="r" b="b"/>
              <a:pathLst>
                <a:path w="2924" h="1694" extrusionOk="0">
                  <a:moveTo>
                    <a:pt x="264" y="0"/>
                  </a:moveTo>
                  <a:cubicBezTo>
                    <a:pt x="250" y="0"/>
                    <a:pt x="234" y="9"/>
                    <a:pt x="231" y="26"/>
                  </a:cubicBezTo>
                  <a:lnTo>
                    <a:pt x="0" y="1665"/>
                  </a:lnTo>
                  <a:lnTo>
                    <a:pt x="2923" y="1693"/>
                  </a:lnTo>
                  <a:lnTo>
                    <a:pt x="2715" y="116"/>
                  </a:lnTo>
                  <a:cubicBezTo>
                    <a:pt x="2709" y="87"/>
                    <a:pt x="2681" y="72"/>
                    <a:pt x="2653" y="72"/>
                  </a:cubicBezTo>
                  <a:cubicBezTo>
                    <a:pt x="2626" y="72"/>
                    <a:pt x="2599" y="86"/>
                    <a:pt x="2591" y="116"/>
                  </a:cubicBezTo>
                  <a:lnTo>
                    <a:pt x="2292" y="1327"/>
                  </a:lnTo>
                  <a:cubicBezTo>
                    <a:pt x="2281" y="1355"/>
                    <a:pt x="2253" y="1369"/>
                    <a:pt x="2225" y="1369"/>
                  </a:cubicBezTo>
                  <a:cubicBezTo>
                    <a:pt x="2197" y="1369"/>
                    <a:pt x="2169" y="1355"/>
                    <a:pt x="2157" y="1327"/>
                  </a:cubicBezTo>
                  <a:lnTo>
                    <a:pt x="2011" y="972"/>
                  </a:lnTo>
                  <a:cubicBezTo>
                    <a:pt x="2002" y="953"/>
                    <a:pt x="1981" y="943"/>
                    <a:pt x="1960" y="943"/>
                  </a:cubicBezTo>
                  <a:cubicBezTo>
                    <a:pt x="1939" y="943"/>
                    <a:pt x="1918" y="953"/>
                    <a:pt x="1910" y="972"/>
                  </a:cubicBezTo>
                  <a:lnTo>
                    <a:pt x="1842" y="1147"/>
                  </a:lnTo>
                  <a:cubicBezTo>
                    <a:pt x="1817" y="1209"/>
                    <a:pt x="1755" y="1240"/>
                    <a:pt x="1693" y="1240"/>
                  </a:cubicBezTo>
                  <a:cubicBezTo>
                    <a:pt x="1631" y="1240"/>
                    <a:pt x="1569" y="1209"/>
                    <a:pt x="1543" y="1147"/>
                  </a:cubicBezTo>
                  <a:lnTo>
                    <a:pt x="1239" y="404"/>
                  </a:lnTo>
                  <a:cubicBezTo>
                    <a:pt x="1233" y="383"/>
                    <a:pt x="1211" y="371"/>
                    <a:pt x="1189" y="371"/>
                  </a:cubicBezTo>
                  <a:cubicBezTo>
                    <a:pt x="1175" y="371"/>
                    <a:pt x="1160" y="376"/>
                    <a:pt x="1149" y="387"/>
                  </a:cubicBezTo>
                  <a:lnTo>
                    <a:pt x="704" y="803"/>
                  </a:lnTo>
                  <a:cubicBezTo>
                    <a:pt x="674" y="832"/>
                    <a:pt x="634" y="845"/>
                    <a:pt x="595" y="845"/>
                  </a:cubicBezTo>
                  <a:cubicBezTo>
                    <a:pt x="532" y="845"/>
                    <a:pt x="470" y="811"/>
                    <a:pt x="445" y="753"/>
                  </a:cubicBezTo>
                  <a:lnTo>
                    <a:pt x="293" y="21"/>
                  </a:lnTo>
                  <a:cubicBezTo>
                    <a:pt x="291" y="7"/>
                    <a:pt x="278" y="0"/>
                    <a:pt x="264" y="0"/>
                  </a:cubicBez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372;p36">
              <a:extLst>
                <a:ext uri="{FF2B5EF4-FFF2-40B4-BE49-F238E27FC236}">
                  <a16:creationId xmlns:a16="http://schemas.microsoft.com/office/drawing/2014/main" id="{C5660C67-C392-F054-08D2-6EA4D93B9D51}"/>
                </a:ext>
              </a:extLst>
            </p:cNvPr>
            <p:cNvSpPr/>
            <p:nvPr/>
          </p:nvSpPr>
          <p:spPr>
            <a:xfrm>
              <a:off x="4157190" y="3623920"/>
              <a:ext cx="171894" cy="172334"/>
            </a:xfrm>
            <a:custGeom>
              <a:avLst/>
              <a:gdLst/>
              <a:ahLst/>
              <a:cxnLst/>
              <a:rect l="l" t="t" r="r" b="b"/>
              <a:pathLst>
                <a:path w="2343" h="2349" extrusionOk="0">
                  <a:moveTo>
                    <a:pt x="1171" y="136"/>
                  </a:moveTo>
                  <a:cubicBezTo>
                    <a:pt x="1746" y="136"/>
                    <a:pt x="2208" y="603"/>
                    <a:pt x="2208" y="1178"/>
                  </a:cubicBezTo>
                  <a:cubicBezTo>
                    <a:pt x="2208" y="1746"/>
                    <a:pt x="1746" y="2214"/>
                    <a:pt x="1171" y="2214"/>
                  </a:cubicBezTo>
                  <a:cubicBezTo>
                    <a:pt x="597" y="2214"/>
                    <a:pt x="135" y="1746"/>
                    <a:pt x="135" y="1178"/>
                  </a:cubicBezTo>
                  <a:cubicBezTo>
                    <a:pt x="135" y="603"/>
                    <a:pt x="597" y="136"/>
                    <a:pt x="1171" y="136"/>
                  </a:cubicBezTo>
                  <a:close/>
                  <a:moveTo>
                    <a:pt x="1171" y="1"/>
                  </a:moveTo>
                  <a:cubicBezTo>
                    <a:pt x="524" y="1"/>
                    <a:pt x="0" y="530"/>
                    <a:pt x="0" y="1178"/>
                  </a:cubicBezTo>
                  <a:cubicBezTo>
                    <a:pt x="0" y="1820"/>
                    <a:pt x="524" y="2349"/>
                    <a:pt x="1171" y="2349"/>
                  </a:cubicBezTo>
                  <a:cubicBezTo>
                    <a:pt x="1819" y="2349"/>
                    <a:pt x="2343" y="1820"/>
                    <a:pt x="2343" y="1178"/>
                  </a:cubicBezTo>
                  <a:cubicBezTo>
                    <a:pt x="2343" y="530"/>
                    <a:pt x="1819" y="1"/>
                    <a:pt x="1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373;p36">
              <a:extLst>
                <a:ext uri="{FF2B5EF4-FFF2-40B4-BE49-F238E27FC236}">
                  <a16:creationId xmlns:a16="http://schemas.microsoft.com/office/drawing/2014/main" id="{60A353B4-BC20-A1A7-592A-3F65EDFA53BD}"/>
                </a:ext>
              </a:extLst>
            </p:cNvPr>
            <p:cNvSpPr/>
            <p:nvPr/>
          </p:nvSpPr>
          <p:spPr>
            <a:xfrm>
              <a:off x="4228648" y="3667278"/>
              <a:ext cx="28172" cy="28172"/>
            </a:xfrm>
            <a:custGeom>
              <a:avLst/>
              <a:gdLst/>
              <a:ahLst/>
              <a:cxnLst/>
              <a:rect l="l" t="t" r="r" b="b"/>
              <a:pathLst>
                <a:path w="384" h="384" extrusionOk="0">
                  <a:moveTo>
                    <a:pt x="192" y="1"/>
                  </a:moveTo>
                  <a:cubicBezTo>
                    <a:pt x="85" y="1"/>
                    <a:pt x="0" y="85"/>
                    <a:pt x="0" y="192"/>
                  </a:cubicBezTo>
                  <a:cubicBezTo>
                    <a:pt x="0" y="299"/>
                    <a:pt x="85" y="384"/>
                    <a:pt x="192" y="384"/>
                  </a:cubicBezTo>
                  <a:cubicBezTo>
                    <a:pt x="299" y="384"/>
                    <a:pt x="383" y="299"/>
                    <a:pt x="383" y="192"/>
                  </a:cubicBezTo>
                  <a:cubicBezTo>
                    <a:pt x="383" y="85"/>
                    <a:pt x="299"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374;p36">
              <a:extLst>
                <a:ext uri="{FF2B5EF4-FFF2-40B4-BE49-F238E27FC236}">
                  <a16:creationId xmlns:a16="http://schemas.microsoft.com/office/drawing/2014/main" id="{1AC7B09A-35F6-FFBC-1EC9-CF0A82A8672E}"/>
                </a:ext>
              </a:extLst>
            </p:cNvPr>
            <p:cNvSpPr/>
            <p:nvPr/>
          </p:nvSpPr>
          <p:spPr>
            <a:xfrm>
              <a:off x="4219110" y="3704474"/>
              <a:ext cx="47614" cy="49668"/>
            </a:xfrm>
            <a:custGeom>
              <a:avLst/>
              <a:gdLst/>
              <a:ahLst/>
              <a:cxnLst/>
              <a:rect l="l" t="t" r="r" b="b"/>
              <a:pathLst>
                <a:path w="649" h="677" extrusionOk="0">
                  <a:moveTo>
                    <a:pt x="322" y="1"/>
                  </a:moveTo>
                  <a:cubicBezTo>
                    <a:pt x="147" y="1"/>
                    <a:pt x="1" y="147"/>
                    <a:pt x="1" y="322"/>
                  </a:cubicBezTo>
                  <a:lnTo>
                    <a:pt x="1" y="676"/>
                  </a:lnTo>
                  <a:lnTo>
                    <a:pt x="648" y="676"/>
                  </a:lnTo>
                  <a:lnTo>
                    <a:pt x="648" y="322"/>
                  </a:lnTo>
                  <a:cubicBezTo>
                    <a:pt x="648" y="147"/>
                    <a:pt x="502" y="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375;p36">
              <a:extLst>
                <a:ext uri="{FF2B5EF4-FFF2-40B4-BE49-F238E27FC236}">
                  <a16:creationId xmlns:a16="http://schemas.microsoft.com/office/drawing/2014/main" id="{611F1E6E-B830-7567-E6ED-118CFDE5ED0C}"/>
                </a:ext>
              </a:extLst>
            </p:cNvPr>
            <p:cNvSpPr/>
            <p:nvPr/>
          </p:nvSpPr>
          <p:spPr>
            <a:xfrm>
              <a:off x="5150402" y="3252474"/>
              <a:ext cx="228092" cy="228165"/>
            </a:xfrm>
            <a:custGeom>
              <a:avLst/>
              <a:gdLst/>
              <a:ahLst/>
              <a:cxnLst/>
              <a:rect l="l" t="t" r="r" b="b"/>
              <a:pathLst>
                <a:path w="3109" h="3110" extrusionOk="0">
                  <a:moveTo>
                    <a:pt x="1555" y="1"/>
                  </a:moveTo>
                  <a:cubicBezTo>
                    <a:pt x="693" y="1"/>
                    <a:pt x="0" y="699"/>
                    <a:pt x="0" y="1555"/>
                  </a:cubicBezTo>
                  <a:cubicBezTo>
                    <a:pt x="0" y="2417"/>
                    <a:pt x="693" y="3109"/>
                    <a:pt x="1555" y="3109"/>
                  </a:cubicBezTo>
                  <a:cubicBezTo>
                    <a:pt x="2411" y="3109"/>
                    <a:pt x="3109" y="2417"/>
                    <a:pt x="3109" y="1555"/>
                  </a:cubicBezTo>
                  <a:cubicBezTo>
                    <a:pt x="3109" y="699"/>
                    <a:pt x="2411" y="1"/>
                    <a:pt x="1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376;p36">
              <a:extLst>
                <a:ext uri="{FF2B5EF4-FFF2-40B4-BE49-F238E27FC236}">
                  <a16:creationId xmlns:a16="http://schemas.microsoft.com/office/drawing/2014/main" id="{571B50F8-E80D-BA37-6DAC-898770B0CA74}"/>
                </a:ext>
              </a:extLst>
            </p:cNvPr>
            <p:cNvSpPr/>
            <p:nvPr/>
          </p:nvSpPr>
          <p:spPr>
            <a:xfrm>
              <a:off x="5150402" y="3252474"/>
              <a:ext cx="195078" cy="228165"/>
            </a:xfrm>
            <a:custGeom>
              <a:avLst/>
              <a:gdLst/>
              <a:ahLst/>
              <a:cxnLst/>
              <a:rect l="l" t="t" r="r" b="b"/>
              <a:pathLst>
                <a:path w="2659" h="3110" extrusionOk="0">
                  <a:moveTo>
                    <a:pt x="1555" y="1"/>
                  </a:moveTo>
                  <a:cubicBezTo>
                    <a:pt x="699" y="1"/>
                    <a:pt x="0" y="705"/>
                    <a:pt x="0" y="1555"/>
                  </a:cubicBezTo>
                  <a:cubicBezTo>
                    <a:pt x="0" y="2411"/>
                    <a:pt x="699" y="3109"/>
                    <a:pt x="1555" y="3109"/>
                  </a:cubicBezTo>
                  <a:cubicBezTo>
                    <a:pt x="1971" y="3109"/>
                    <a:pt x="2366" y="2946"/>
                    <a:pt x="2658" y="2648"/>
                  </a:cubicBezTo>
                  <a:lnTo>
                    <a:pt x="1555" y="1555"/>
                  </a:lnTo>
                  <a:lnTo>
                    <a:pt x="15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377;p36">
              <a:extLst>
                <a:ext uri="{FF2B5EF4-FFF2-40B4-BE49-F238E27FC236}">
                  <a16:creationId xmlns:a16="http://schemas.microsoft.com/office/drawing/2014/main" id="{8C975E72-D9D7-DF75-1541-92A7396630CB}"/>
                </a:ext>
              </a:extLst>
            </p:cNvPr>
            <p:cNvSpPr/>
            <p:nvPr/>
          </p:nvSpPr>
          <p:spPr>
            <a:xfrm>
              <a:off x="5150402" y="3252474"/>
              <a:ext cx="114083" cy="183119"/>
            </a:xfrm>
            <a:custGeom>
              <a:avLst/>
              <a:gdLst/>
              <a:ahLst/>
              <a:cxnLst/>
              <a:rect l="l" t="t" r="r" b="b"/>
              <a:pathLst>
                <a:path w="1555" h="2496" extrusionOk="0">
                  <a:moveTo>
                    <a:pt x="1555" y="1"/>
                  </a:moveTo>
                  <a:cubicBezTo>
                    <a:pt x="699" y="1"/>
                    <a:pt x="0" y="705"/>
                    <a:pt x="0" y="1555"/>
                  </a:cubicBezTo>
                  <a:cubicBezTo>
                    <a:pt x="0" y="1893"/>
                    <a:pt x="107" y="2225"/>
                    <a:pt x="316" y="2496"/>
                  </a:cubicBezTo>
                  <a:lnTo>
                    <a:pt x="1555" y="1555"/>
                  </a:lnTo>
                  <a:lnTo>
                    <a:pt x="15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378;p36">
              <a:extLst>
                <a:ext uri="{FF2B5EF4-FFF2-40B4-BE49-F238E27FC236}">
                  <a16:creationId xmlns:a16="http://schemas.microsoft.com/office/drawing/2014/main" id="{6B23D7A9-39F7-2EB9-EED1-CEBD116CBA48}"/>
                </a:ext>
              </a:extLst>
            </p:cNvPr>
            <p:cNvSpPr/>
            <p:nvPr/>
          </p:nvSpPr>
          <p:spPr>
            <a:xfrm>
              <a:off x="5187157" y="3252474"/>
              <a:ext cx="77327" cy="114156"/>
            </a:xfrm>
            <a:custGeom>
              <a:avLst/>
              <a:gdLst/>
              <a:ahLst/>
              <a:cxnLst/>
              <a:rect l="l" t="t" r="r" b="b"/>
              <a:pathLst>
                <a:path w="1054" h="1556" extrusionOk="0">
                  <a:moveTo>
                    <a:pt x="1054" y="1"/>
                  </a:moveTo>
                  <a:cubicBezTo>
                    <a:pt x="862" y="1"/>
                    <a:pt x="665" y="35"/>
                    <a:pt x="490" y="108"/>
                  </a:cubicBezTo>
                  <a:cubicBezTo>
                    <a:pt x="310" y="175"/>
                    <a:pt x="141" y="277"/>
                    <a:pt x="0" y="412"/>
                  </a:cubicBezTo>
                  <a:lnTo>
                    <a:pt x="1054" y="1555"/>
                  </a:lnTo>
                  <a:lnTo>
                    <a:pt x="105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79;p36">
              <a:extLst>
                <a:ext uri="{FF2B5EF4-FFF2-40B4-BE49-F238E27FC236}">
                  <a16:creationId xmlns:a16="http://schemas.microsoft.com/office/drawing/2014/main" id="{D37B77C3-0946-0D87-4DA7-2949DF52881C}"/>
                </a:ext>
              </a:extLst>
            </p:cNvPr>
            <p:cNvSpPr/>
            <p:nvPr/>
          </p:nvSpPr>
          <p:spPr>
            <a:xfrm>
              <a:off x="4811604" y="3715699"/>
              <a:ext cx="538793" cy="318551"/>
            </a:xfrm>
            <a:custGeom>
              <a:avLst/>
              <a:gdLst/>
              <a:ahLst/>
              <a:cxnLst/>
              <a:rect l="l" t="t" r="r" b="b"/>
              <a:pathLst>
                <a:path w="7344" h="4342" extrusionOk="0">
                  <a:moveTo>
                    <a:pt x="213" y="1"/>
                  </a:moveTo>
                  <a:cubicBezTo>
                    <a:pt x="142" y="1"/>
                    <a:pt x="71" y="4"/>
                    <a:pt x="0" y="11"/>
                  </a:cubicBezTo>
                  <a:lnTo>
                    <a:pt x="0" y="4342"/>
                  </a:lnTo>
                  <a:lnTo>
                    <a:pt x="7344" y="4342"/>
                  </a:lnTo>
                  <a:lnTo>
                    <a:pt x="7344" y="1053"/>
                  </a:lnTo>
                  <a:cubicBezTo>
                    <a:pt x="7203" y="1357"/>
                    <a:pt x="6995" y="1638"/>
                    <a:pt x="6736" y="1864"/>
                  </a:cubicBezTo>
                  <a:cubicBezTo>
                    <a:pt x="6170" y="2352"/>
                    <a:pt x="5375" y="2596"/>
                    <a:pt x="4592" y="2596"/>
                  </a:cubicBezTo>
                  <a:cubicBezTo>
                    <a:pt x="4526" y="2596"/>
                    <a:pt x="4459" y="2594"/>
                    <a:pt x="4393" y="2590"/>
                  </a:cubicBezTo>
                  <a:cubicBezTo>
                    <a:pt x="3892" y="2562"/>
                    <a:pt x="3379" y="2427"/>
                    <a:pt x="2991" y="2140"/>
                  </a:cubicBezTo>
                  <a:cubicBezTo>
                    <a:pt x="2394" y="1695"/>
                    <a:pt x="2157" y="957"/>
                    <a:pt x="1594" y="484"/>
                  </a:cubicBezTo>
                  <a:cubicBezTo>
                    <a:pt x="1224" y="173"/>
                    <a:pt x="715"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80;p36">
              <a:extLst>
                <a:ext uri="{FF2B5EF4-FFF2-40B4-BE49-F238E27FC236}">
                  <a16:creationId xmlns:a16="http://schemas.microsoft.com/office/drawing/2014/main" id="{EEDC8517-01A6-29ED-CB8E-CB66DEF316F8}"/>
                </a:ext>
              </a:extLst>
            </p:cNvPr>
            <p:cNvSpPr/>
            <p:nvPr/>
          </p:nvSpPr>
          <p:spPr>
            <a:xfrm>
              <a:off x="4812044" y="3700586"/>
              <a:ext cx="542534" cy="334104"/>
            </a:xfrm>
            <a:custGeom>
              <a:avLst/>
              <a:gdLst/>
              <a:ahLst/>
              <a:cxnLst/>
              <a:rect l="l" t="t" r="r" b="b"/>
              <a:pathLst>
                <a:path w="7395" h="4554" extrusionOk="0">
                  <a:moveTo>
                    <a:pt x="4408" y="1"/>
                  </a:moveTo>
                  <a:cubicBezTo>
                    <a:pt x="4216" y="1"/>
                    <a:pt x="4023" y="43"/>
                    <a:pt x="3852" y="127"/>
                  </a:cubicBezTo>
                  <a:cubicBezTo>
                    <a:pt x="3435" y="335"/>
                    <a:pt x="3261" y="808"/>
                    <a:pt x="3154" y="1242"/>
                  </a:cubicBezTo>
                  <a:cubicBezTo>
                    <a:pt x="2951" y="2070"/>
                    <a:pt x="2883" y="3787"/>
                    <a:pt x="1712" y="3945"/>
                  </a:cubicBezTo>
                  <a:cubicBezTo>
                    <a:pt x="1673" y="3950"/>
                    <a:pt x="1634" y="3953"/>
                    <a:pt x="1596" y="3953"/>
                  </a:cubicBezTo>
                  <a:cubicBezTo>
                    <a:pt x="742" y="3953"/>
                    <a:pt x="167" y="2716"/>
                    <a:pt x="0" y="1794"/>
                  </a:cubicBezTo>
                  <a:lnTo>
                    <a:pt x="0" y="4553"/>
                  </a:lnTo>
                  <a:lnTo>
                    <a:pt x="7394" y="4553"/>
                  </a:lnTo>
                  <a:cubicBezTo>
                    <a:pt x="6899" y="4553"/>
                    <a:pt x="6482" y="3917"/>
                    <a:pt x="6274" y="3562"/>
                  </a:cubicBezTo>
                  <a:cubicBezTo>
                    <a:pt x="6195" y="3421"/>
                    <a:pt x="6133" y="3281"/>
                    <a:pt x="6088" y="3128"/>
                  </a:cubicBezTo>
                  <a:cubicBezTo>
                    <a:pt x="5784" y="2194"/>
                    <a:pt x="5975" y="1090"/>
                    <a:pt x="5232" y="324"/>
                  </a:cubicBezTo>
                  <a:cubicBezTo>
                    <a:pt x="5024" y="109"/>
                    <a:pt x="4717" y="1"/>
                    <a:pt x="44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Subtítulo 2">
            <a:extLst>
              <a:ext uri="{FF2B5EF4-FFF2-40B4-BE49-F238E27FC236}">
                <a16:creationId xmlns:a16="http://schemas.microsoft.com/office/drawing/2014/main" id="{0E150613-0AB3-B8C4-51C3-18FE934045F1}"/>
              </a:ext>
            </a:extLst>
          </p:cNvPr>
          <p:cNvSpPr txBox="1">
            <a:spLocks/>
          </p:cNvSpPr>
          <p:nvPr/>
        </p:nvSpPr>
        <p:spPr>
          <a:xfrm>
            <a:off x="4468607" y="3631723"/>
            <a:ext cx="2581162" cy="851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50000"/>
              </a:lnSpc>
            </a:pPr>
            <a:r>
              <a:rPr lang="pt-PT" sz="1200" b="1" dirty="0">
                <a:solidFill>
                  <a:srgbClr val="434343"/>
                </a:solidFill>
                <a:latin typeface="Roboto" panose="02000000000000000000" pitchFamily="2" charset="0"/>
                <a:ea typeface="Roboto" panose="02000000000000000000" pitchFamily="2" charset="0"/>
              </a:rPr>
              <a:t>Grupo 2:</a:t>
            </a:r>
          </a:p>
          <a:p>
            <a:pPr marL="171450" indent="-171450" algn="l">
              <a:lnSpc>
                <a:spcPct val="50000"/>
              </a:lnSpc>
              <a:buFont typeface="Arial" panose="020B0604020202020204" pitchFamily="34" charset="0"/>
              <a:buChar char="•"/>
            </a:pPr>
            <a:r>
              <a:rPr lang="pt-PT" sz="1200" dirty="0">
                <a:solidFill>
                  <a:srgbClr val="434343"/>
                </a:solidFill>
                <a:latin typeface="Roboto" panose="02000000000000000000" pitchFamily="2" charset="0"/>
                <a:ea typeface="Roboto" panose="02000000000000000000" pitchFamily="2" charset="0"/>
              </a:rPr>
              <a:t>Lara Vaz (A88362)</a:t>
            </a:r>
          </a:p>
          <a:p>
            <a:pPr marL="171450" indent="-171450" algn="l">
              <a:lnSpc>
                <a:spcPct val="50000"/>
              </a:lnSpc>
              <a:buFont typeface="Arial" panose="020B0604020202020204" pitchFamily="34" charset="0"/>
              <a:buChar char="•"/>
            </a:pPr>
            <a:r>
              <a:rPr lang="pt-PT" sz="1200" dirty="0">
                <a:solidFill>
                  <a:srgbClr val="434343"/>
                </a:solidFill>
                <a:latin typeface="Roboto" panose="02000000000000000000" pitchFamily="2" charset="0"/>
                <a:ea typeface="Roboto" panose="02000000000000000000" pitchFamily="2" charset="0"/>
              </a:rPr>
              <a:t>Mariana Carvalho (A88360)</a:t>
            </a:r>
          </a:p>
          <a:p>
            <a:pPr marL="171450" indent="-171450" algn="l">
              <a:lnSpc>
                <a:spcPct val="50000"/>
              </a:lnSpc>
              <a:buFont typeface="Arial" panose="020B0604020202020204" pitchFamily="34" charset="0"/>
              <a:buChar char="•"/>
            </a:pPr>
            <a:r>
              <a:rPr lang="pt-PT" sz="1200" dirty="0">
                <a:solidFill>
                  <a:srgbClr val="434343"/>
                </a:solidFill>
                <a:latin typeface="Roboto" panose="02000000000000000000" pitchFamily="2" charset="0"/>
                <a:ea typeface="Roboto" panose="02000000000000000000" pitchFamily="2" charset="0"/>
              </a:rPr>
              <a:t>Tiago Novais (A88397) </a:t>
            </a:r>
          </a:p>
          <a:p>
            <a:pPr algn="l"/>
            <a:endParaRPr lang="pt-PT" dirty="0"/>
          </a:p>
        </p:txBody>
      </p:sp>
      <mc:AlternateContent xmlns:mc="http://schemas.openxmlformats.org/markup-compatibility/2006" xmlns:pslz="http://schemas.microsoft.com/office/powerpoint/2016/slidezoom">
        <mc:Choice Requires="pslz">
          <p:graphicFrame>
            <p:nvGraphicFramePr>
              <p:cNvPr id="5" name="Pré-visualização de Diapositivo 4">
                <a:extLst>
                  <a:ext uri="{FF2B5EF4-FFF2-40B4-BE49-F238E27FC236}">
                    <a16:creationId xmlns:a16="http://schemas.microsoft.com/office/drawing/2014/main" id="{486E4F47-CD71-4C25-6091-EB344557B6DB}"/>
                  </a:ext>
                </a:extLst>
              </p:cNvPr>
              <p:cNvGraphicFramePr>
                <a:graphicFrameLocks noChangeAspect="1"/>
              </p:cNvGraphicFramePr>
              <p:nvPr/>
            </p:nvGraphicFramePr>
            <p:xfrm>
              <a:off x="2567137" y="2399757"/>
              <a:ext cx="81278" cy="45719"/>
            </p:xfrm>
            <a:graphic>
              <a:graphicData uri="http://schemas.microsoft.com/office/powerpoint/2016/slidezoom">
                <pslz:sldZm>
                  <pslz:sldZmObj sldId="277" cId="0">
                    <pslz:zmPr id="{E5789181-D97C-4B43-8CDB-3622405A802A}" returnToParent="0" transitionDur="1000">
                      <p166:blipFill xmlns:p166="http://schemas.microsoft.com/office/powerpoint/2016/6/main">
                        <a:blip r:embed="rId4"/>
                        <a:stretch>
                          <a:fillRect/>
                        </a:stretch>
                      </p166:blipFill>
                      <p166:spPr xmlns:p166="http://schemas.microsoft.com/office/powerpoint/2016/6/main">
                        <a:xfrm>
                          <a:off x="0" y="0"/>
                          <a:ext cx="81278" cy="45719"/>
                        </a:xfrm>
                        <a:prstGeom prst="rect">
                          <a:avLst/>
                        </a:prstGeom>
                        <a:ln w="3175">
                          <a:solidFill>
                            <a:prstClr val="ltGray"/>
                          </a:solidFill>
                        </a:ln>
                      </p166:spPr>
                    </pslz:zmPr>
                  </pslz:sldZmObj>
                </pslz:sldZm>
              </a:graphicData>
            </a:graphic>
          </p:graphicFrame>
        </mc:Choice>
        <mc:Fallback xmlns="">
          <p:pic>
            <p:nvPicPr>
              <p:cNvPr id="5" name="Pré-visualização de Diapositivo 4">
                <a:hlinkClick r:id="rId5" action="ppaction://hlinksldjump"/>
                <a:extLst>
                  <a:ext uri="{FF2B5EF4-FFF2-40B4-BE49-F238E27FC236}">
                    <a16:creationId xmlns:a16="http://schemas.microsoft.com/office/drawing/2014/main" id="{486E4F47-CD71-4C25-6091-EB344557B6DB}"/>
                  </a:ext>
                </a:extLst>
              </p:cNvPr>
              <p:cNvPicPr>
                <a:picLocks noGrp="1" noRot="1" noChangeAspect="1" noMove="1" noResize="1" noEditPoints="1" noAdjustHandles="1" noChangeArrowheads="1" noChangeShapeType="1"/>
              </p:cNvPicPr>
              <p:nvPr/>
            </p:nvPicPr>
            <p:blipFill>
              <a:blip r:embed="rId6"/>
              <a:stretch>
                <a:fillRect/>
              </a:stretch>
            </p:blipFill>
            <p:spPr>
              <a:xfrm>
                <a:off x="2567137" y="2399757"/>
                <a:ext cx="81278" cy="45719"/>
              </a:xfrm>
              <a:prstGeom prst="rect">
                <a:avLst/>
              </a:prstGeom>
              <a:ln w="3175">
                <a:solidFill>
                  <a:prstClr val="ltGray"/>
                </a:solidFill>
              </a:ln>
            </p:spPr>
          </p:pic>
        </mc:Fallback>
      </mc:AlternateContent>
    </p:spTree>
    <p:extLst>
      <p:ext uri="{BB962C8B-B14F-4D97-AF65-F5344CB8AC3E}">
        <p14:creationId xmlns:p14="http://schemas.microsoft.com/office/powerpoint/2010/main" val="3986227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grpSp>
        <p:nvGrpSpPr>
          <p:cNvPr id="261" name="Agrupar 260">
            <a:extLst>
              <a:ext uri="{FF2B5EF4-FFF2-40B4-BE49-F238E27FC236}">
                <a16:creationId xmlns:a16="http://schemas.microsoft.com/office/drawing/2014/main" id="{C31D9FBF-B26E-DF46-4B82-3D29E344B7EB}"/>
              </a:ext>
            </a:extLst>
          </p:cNvPr>
          <p:cNvGrpSpPr/>
          <p:nvPr/>
        </p:nvGrpSpPr>
        <p:grpSpPr>
          <a:xfrm>
            <a:off x="406515" y="3416607"/>
            <a:ext cx="1522219" cy="1137398"/>
            <a:chOff x="3770416" y="3405949"/>
            <a:chExt cx="1522219" cy="1137398"/>
          </a:xfrm>
        </p:grpSpPr>
        <p:grpSp>
          <p:nvGrpSpPr>
            <p:cNvPr id="262" name="Agrupar 261">
              <a:extLst>
                <a:ext uri="{FF2B5EF4-FFF2-40B4-BE49-F238E27FC236}">
                  <a16:creationId xmlns:a16="http://schemas.microsoft.com/office/drawing/2014/main" id="{5252282E-1F7B-B082-E47B-1898657570E8}"/>
                </a:ext>
              </a:extLst>
            </p:cNvPr>
            <p:cNvGrpSpPr/>
            <p:nvPr/>
          </p:nvGrpSpPr>
          <p:grpSpPr>
            <a:xfrm>
              <a:off x="3770416" y="3405949"/>
              <a:ext cx="1522219" cy="1137398"/>
              <a:chOff x="3770416" y="3405949"/>
              <a:chExt cx="1522219" cy="1137398"/>
            </a:xfrm>
          </p:grpSpPr>
          <p:sp>
            <p:nvSpPr>
              <p:cNvPr id="264" name="Google Shape;2270;p36">
                <a:extLst>
                  <a:ext uri="{FF2B5EF4-FFF2-40B4-BE49-F238E27FC236}">
                    <a16:creationId xmlns:a16="http://schemas.microsoft.com/office/drawing/2014/main" id="{EF78260C-6679-100B-47B4-2C6AE4AA97F3}"/>
                  </a:ext>
                </a:extLst>
              </p:cNvPr>
              <p:cNvSpPr/>
              <p:nvPr/>
            </p:nvSpPr>
            <p:spPr>
              <a:xfrm>
                <a:off x="3991750" y="4490401"/>
                <a:ext cx="1138608" cy="52946"/>
              </a:xfrm>
              <a:custGeom>
                <a:avLst/>
                <a:gdLst/>
                <a:ahLst/>
                <a:cxnLst/>
                <a:rect l="l" t="t" r="r" b="b"/>
                <a:pathLst>
                  <a:path w="20860" h="1105" extrusionOk="0">
                    <a:moveTo>
                      <a:pt x="10430" y="1"/>
                    </a:moveTo>
                    <a:cubicBezTo>
                      <a:pt x="4669" y="1"/>
                      <a:pt x="0" y="249"/>
                      <a:pt x="0" y="553"/>
                    </a:cubicBezTo>
                    <a:cubicBezTo>
                      <a:pt x="0" y="857"/>
                      <a:pt x="4669" y="1105"/>
                      <a:pt x="10430" y="1105"/>
                    </a:cubicBezTo>
                    <a:cubicBezTo>
                      <a:pt x="16191" y="1105"/>
                      <a:pt x="20859" y="857"/>
                      <a:pt x="20859" y="553"/>
                    </a:cubicBezTo>
                    <a:cubicBezTo>
                      <a:pt x="20859" y="249"/>
                      <a:pt x="16191" y="1"/>
                      <a:pt x="10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271;p36">
                <a:extLst>
                  <a:ext uri="{FF2B5EF4-FFF2-40B4-BE49-F238E27FC236}">
                    <a16:creationId xmlns:a16="http://schemas.microsoft.com/office/drawing/2014/main" id="{76AECDF8-3C11-EED8-4473-AC4719AAB772}"/>
                  </a:ext>
                </a:extLst>
              </p:cNvPr>
              <p:cNvSpPr/>
              <p:nvPr/>
            </p:nvSpPr>
            <p:spPr>
              <a:xfrm>
                <a:off x="4359695" y="4294814"/>
                <a:ext cx="343984" cy="171919"/>
              </a:xfrm>
              <a:custGeom>
                <a:avLst/>
                <a:gdLst/>
                <a:ahLst/>
                <a:cxnLst/>
                <a:rect l="l" t="t" r="r" b="b"/>
                <a:pathLst>
                  <a:path w="6302" h="3588" extrusionOk="0">
                    <a:moveTo>
                      <a:pt x="456" y="0"/>
                    </a:moveTo>
                    <a:lnTo>
                      <a:pt x="254" y="2726"/>
                    </a:lnTo>
                    <a:cubicBezTo>
                      <a:pt x="231" y="3030"/>
                      <a:pt x="141" y="3323"/>
                      <a:pt x="0" y="3587"/>
                    </a:cubicBezTo>
                    <a:lnTo>
                      <a:pt x="6302" y="3587"/>
                    </a:lnTo>
                    <a:cubicBezTo>
                      <a:pt x="6150" y="3317"/>
                      <a:pt x="6060" y="3019"/>
                      <a:pt x="6037" y="2709"/>
                    </a:cubicBezTo>
                    <a:lnTo>
                      <a:pt x="583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272;p36">
                <a:extLst>
                  <a:ext uri="{FF2B5EF4-FFF2-40B4-BE49-F238E27FC236}">
                    <a16:creationId xmlns:a16="http://schemas.microsoft.com/office/drawing/2014/main" id="{B63955AD-D1BA-5F92-1CEF-EF62552F6852}"/>
                  </a:ext>
                </a:extLst>
              </p:cNvPr>
              <p:cNvSpPr/>
              <p:nvPr/>
            </p:nvSpPr>
            <p:spPr>
              <a:xfrm>
                <a:off x="4286826" y="4466684"/>
                <a:ext cx="489722" cy="48059"/>
              </a:xfrm>
              <a:custGeom>
                <a:avLst/>
                <a:gdLst/>
                <a:ahLst/>
                <a:cxnLst/>
                <a:rect l="l" t="t" r="r" b="b"/>
                <a:pathLst>
                  <a:path w="8972" h="1003" extrusionOk="0">
                    <a:moveTo>
                      <a:pt x="203" y="0"/>
                    </a:moveTo>
                    <a:cubicBezTo>
                      <a:pt x="91" y="0"/>
                      <a:pt x="0" y="90"/>
                      <a:pt x="0" y="203"/>
                    </a:cubicBezTo>
                    <a:lnTo>
                      <a:pt x="0" y="800"/>
                    </a:lnTo>
                    <a:cubicBezTo>
                      <a:pt x="0" y="913"/>
                      <a:pt x="91" y="1003"/>
                      <a:pt x="203" y="1003"/>
                    </a:cubicBezTo>
                    <a:lnTo>
                      <a:pt x="8769" y="1003"/>
                    </a:lnTo>
                    <a:cubicBezTo>
                      <a:pt x="8881" y="1003"/>
                      <a:pt x="8971" y="913"/>
                      <a:pt x="8971" y="800"/>
                    </a:cubicBezTo>
                    <a:lnTo>
                      <a:pt x="8971" y="203"/>
                    </a:lnTo>
                    <a:cubicBezTo>
                      <a:pt x="8971" y="90"/>
                      <a:pt x="8881" y="0"/>
                      <a:pt x="8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273;p36">
                <a:extLst>
                  <a:ext uri="{FF2B5EF4-FFF2-40B4-BE49-F238E27FC236}">
                    <a16:creationId xmlns:a16="http://schemas.microsoft.com/office/drawing/2014/main" id="{0F5692E4-311B-F475-DEFF-727C1F58D163}"/>
                  </a:ext>
                </a:extLst>
              </p:cNvPr>
              <p:cNvSpPr/>
              <p:nvPr/>
            </p:nvSpPr>
            <p:spPr>
              <a:xfrm>
                <a:off x="3770416" y="4202243"/>
                <a:ext cx="1521291" cy="124962"/>
              </a:xfrm>
              <a:custGeom>
                <a:avLst/>
                <a:gdLst/>
                <a:ahLst/>
                <a:cxnLst/>
                <a:rect l="l" t="t" r="r" b="b"/>
                <a:pathLst>
                  <a:path w="27871" h="2608" extrusionOk="0">
                    <a:moveTo>
                      <a:pt x="0" y="0"/>
                    </a:moveTo>
                    <a:lnTo>
                      <a:pt x="0" y="1729"/>
                    </a:lnTo>
                    <a:cubicBezTo>
                      <a:pt x="0" y="2214"/>
                      <a:pt x="395" y="2608"/>
                      <a:pt x="879" y="2608"/>
                    </a:cubicBezTo>
                    <a:lnTo>
                      <a:pt x="26998" y="2608"/>
                    </a:lnTo>
                    <a:cubicBezTo>
                      <a:pt x="27482" y="2608"/>
                      <a:pt x="27871" y="2214"/>
                      <a:pt x="27871" y="1729"/>
                    </a:cubicBezTo>
                    <a:lnTo>
                      <a:pt x="2787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274;p36">
                <a:extLst>
                  <a:ext uri="{FF2B5EF4-FFF2-40B4-BE49-F238E27FC236}">
                    <a16:creationId xmlns:a16="http://schemas.microsoft.com/office/drawing/2014/main" id="{D3F828FF-4D84-021B-6221-1478DE7F9033}"/>
                  </a:ext>
                </a:extLst>
              </p:cNvPr>
              <p:cNvSpPr/>
              <p:nvPr/>
            </p:nvSpPr>
            <p:spPr>
              <a:xfrm>
                <a:off x="3771344" y="3405949"/>
                <a:ext cx="1521291" cy="795243"/>
              </a:xfrm>
              <a:custGeom>
                <a:avLst/>
                <a:gdLst/>
                <a:ahLst/>
                <a:cxnLst/>
                <a:rect l="l" t="t" r="r" b="b"/>
                <a:pathLst>
                  <a:path w="27871" h="16597" extrusionOk="0">
                    <a:moveTo>
                      <a:pt x="873" y="1"/>
                    </a:moveTo>
                    <a:cubicBezTo>
                      <a:pt x="389" y="1"/>
                      <a:pt x="0" y="395"/>
                      <a:pt x="0" y="879"/>
                    </a:cubicBezTo>
                    <a:lnTo>
                      <a:pt x="0" y="16597"/>
                    </a:lnTo>
                    <a:lnTo>
                      <a:pt x="27871" y="16597"/>
                    </a:lnTo>
                    <a:lnTo>
                      <a:pt x="27871" y="879"/>
                    </a:lnTo>
                    <a:cubicBezTo>
                      <a:pt x="27871" y="395"/>
                      <a:pt x="27477" y="1"/>
                      <a:pt x="2699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63" name="Imagem 262">
              <a:hlinkClick r:id="rId3"/>
              <a:extLst>
                <a:ext uri="{FF2B5EF4-FFF2-40B4-BE49-F238E27FC236}">
                  <a16:creationId xmlns:a16="http://schemas.microsoft.com/office/drawing/2014/main" id="{D072F88E-DC4B-CE4D-12F0-5406AF0FE129}"/>
                </a:ext>
              </a:extLst>
            </p:cNvPr>
            <p:cNvPicPr>
              <a:picLocks noChangeAspect="1"/>
            </p:cNvPicPr>
            <p:nvPr/>
          </p:nvPicPr>
          <p:blipFill>
            <a:blip r:embed="rId4"/>
            <a:stretch>
              <a:fillRect/>
            </a:stretch>
          </p:blipFill>
          <p:spPr>
            <a:xfrm>
              <a:off x="3896347" y="3490585"/>
              <a:ext cx="1284811" cy="625969"/>
            </a:xfrm>
            <a:prstGeom prst="rect">
              <a:avLst/>
            </a:prstGeom>
          </p:spPr>
        </p:pic>
      </p:grpSp>
      <p:sp>
        <p:nvSpPr>
          <p:cNvPr id="2268" name="Google Shape;2268;p36"/>
          <p:cNvSpPr txBox="1">
            <a:spLocks noGrp="1"/>
          </p:cNvSpPr>
          <p:nvPr>
            <p:ph type="title"/>
          </p:nvPr>
        </p:nvSpPr>
        <p:spPr>
          <a:xfrm>
            <a:off x="298415" y="217963"/>
            <a:ext cx="82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rgbClr val="115F8A"/>
                </a:solidFill>
                <a:latin typeface="Montserrat ExtraBold" panose="00000900000000000000" pitchFamily="2" charset="0"/>
              </a:rPr>
              <a:t>PIPELINE DO PROJETO</a:t>
            </a:r>
            <a:endParaRPr sz="3200" dirty="0">
              <a:solidFill>
                <a:srgbClr val="115F8A"/>
              </a:solidFill>
              <a:latin typeface="Montserrat ExtraBold" panose="00000900000000000000" pitchFamily="2" charset="0"/>
            </a:endParaRPr>
          </a:p>
        </p:txBody>
      </p:sp>
      <p:sp>
        <p:nvSpPr>
          <p:cNvPr id="259" name="Google Shape;2798;p42">
            <a:extLst>
              <a:ext uri="{FF2B5EF4-FFF2-40B4-BE49-F238E27FC236}">
                <a16:creationId xmlns:a16="http://schemas.microsoft.com/office/drawing/2014/main" id="{CC607466-B62D-9B5A-E481-7977CA20F8F9}"/>
              </a:ext>
            </a:extLst>
          </p:cNvPr>
          <p:cNvSpPr/>
          <p:nvPr/>
        </p:nvSpPr>
        <p:spPr>
          <a:xfrm>
            <a:off x="410343" y="2207828"/>
            <a:ext cx="8229600" cy="451397"/>
          </a:xfrm>
          <a:prstGeom prst="rightArrow">
            <a:avLst>
              <a:gd name="adj1" fmla="val 100000"/>
              <a:gd name="adj2" fmla="val 31248"/>
            </a:avLst>
          </a:prstGeom>
          <a:solidFill>
            <a:srgbClr val="5CC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7" name="Google Shape;2237;p36"/>
          <p:cNvGrpSpPr/>
          <p:nvPr/>
        </p:nvGrpSpPr>
        <p:grpSpPr>
          <a:xfrm>
            <a:off x="258511" y="1229350"/>
            <a:ext cx="1315200" cy="1473310"/>
            <a:chOff x="310550" y="1667965"/>
            <a:chExt cx="1315200" cy="1473310"/>
          </a:xfrm>
        </p:grpSpPr>
        <p:sp>
          <p:nvSpPr>
            <p:cNvPr id="2241" name="Google Shape;2241;p36"/>
            <p:cNvSpPr txBox="1"/>
            <p:nvPr/>
          </p:nvSpPr>
          <p:spPr>
            <a:xfrm>
              <a:off x="340881" y="2192636"/>
              <a:ext cx="1254538"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OpenEHR</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2242" name="Google Shape;2242;p36"/>
            <p:cNvSpPr txBox="1"/>
            <p:nvPr/>
          </p:nvSpPr>
          <p:spPr>
            <a:xfrm>
              <a:off x="310550" y="1667965"/>
              <a:ext cx="1315200" cy="4667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Modelação do Template</a:t>
              </a:r>
              <a:endParaRPr sz="1200" dirty="0">
                <a:latin typeface="Roboto"/>
                <a:ea typeface="Roboto"/>
                <a:cs typeface="Roboto"/>
                <a:sym typeface="Roboto"/>
              </a:endParaRPr>
            </a:p>
          </p:txBody>
        </p:sp>
        <p:sp>
          <p:nvSpPr>
            <p:cNvPr id="2240" name="Google Shape;2240;p36"/>
            <p:cNvSpPr/>
            <p:nvPr/>
          </p:nvSpPr>
          <p:spPr>
            <a:xfrm>
              <a:off x="682788"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a:t>
              </a:r>
              <a:endParaRPr>
                <a:solidFill>
                  <a:schemeClr val="lt1"/>
                </a:solidFill>
              </a:endParaRPr>
            </a:p>
          </p:txBody>
        </p:sp>
      </p:grpSp>
      <p:grpSp>
        <p:nvGrpSpPr>
          <p:cNvPr id="2243" name="Google Shape;2243;p36"/>
          <p:cNvGrpSpPr/>
          <p:nvPr/>
        </p:nvGrpSpPr>
        <p:grpSpPr>
          <a:xfrm>
            <a:off x="1552980" y="1056216"/>
            <a:ext cx="1619125" cy="1646444"/>
            <a:chOff x="1605932" y="1494831"/>
            <a:chExt cx="1619125" cy="1646444"/>
          </a:xfrm>
        </p:grpSpPr>
        <p:sp>
          <p:nvSpPr>
            <p:cNvPr id="2245" name="Google Shape;2245;p36"/>
            <p:cNvSpPr/>
            <p:nvPr/>
          </p:nvSpPr>
          <p:spPr>
            <a:xfrm>
              <a:off x="2123875"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2</a:t>
              </a:r>
              <a:endParaRPr>
                <a:solidFill>
                  <a:schemeClr val="lt1"/>
                </a:solidFill>
              </a:endParaRPr>
            </a:p>
          </p:txBody>
        </p:sp>
        <p:sp>
          <p:nvSpPr>
            <p:cNvPr id="2246" name="Google Shape;2246;p36"/>
            <p:cNvSpPr txBox="1"/>
            <p:nvPr/>
          </p:nvSpPr>
          <p:spPr>
            <a:xfrm>
              <a:off x="1752638" y="2187650"/>
              <a:ext cx="1313374" cy="348600"/>
            </a:xfrm>
            <a:prstGeom prst="rect">
              <a:avLst/>
            </a:prstGeom>
            <a:noFill/>
            <a:ln>
              <a:noFill/>
            </a:ln>
          </p:spPr>
          <p:txBody>
            <a:bodyPr spcFirstLastPara="1" wrap="square" lIns="91425" tIns="91425" rIns="91425" bIns="91425" anchor="ctr" anchorCtr="0">
              <a:noAutofit/>
            </a:bodyPr>
            <a:lstStyle/>
            <a:p>
              <a:pPr algn="ctr">
                <a:buClr>
                  <a:schemeClr val="dk1"/>
                </a:buClr>
                <a:buSzPts val="1100"/>
              </a:pPr>
              <a:r>
                <a:rPr lang="en" sz="1600" b="1" dirty="0">
                  <a:solidFill>
                    <a:srgbClr val="434343"/>
                  </a:solidFill>
                  <a:latin typeface="Montserrat ExtraBold" panose="00000900000000000000" pitchFamily="2" charset="0"/>
                  <a:sym typeface="Fira Sans Extra Condensed"/>
                </a:rPr>
                <a:t>MongoDB</a:t>
              </a:r>
              <a:endParaRPr sz="1600" b="1" dirty="0">
                <a:solidFill>
                  <a:srgbClr val="434343"/>
                </a:solidFill>
                <a:latin typeface="Montserrat ExtraBold" panose="00000900000000000000" pitchFamily="2" charset="0"/>
                <a:sym typeface="Fira Sans Extra Condensed"/>
              </a:endParaRPr>
            </a:p>
          </p:txBody>
        </p:sp>
        <p:sp>
          <p:nvSpPr>
            <p:cNvPr id="2247" name="Google Shape;2247;p36"/>
            <p:cNvSpPr txBox="1"/>
            <p:nvPr/>
          </p:nvSpPr>
          <p:spPr>
            <a:xfrm>
              <a:off x="1605932" y="1494831"/>
              <a:ext cx="1619125" cy="68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Mapeamento dos dados com os campos do template</a:t>
              </a:r>
              <a:endParaRPr sz="1200" dirty="0">
                <a:solidFill>
                  <a:srgbClr val="000000"/>
                </a:solidFill>
                <a:latin typeface="Roboto"/>
                <a:ea typeface="Roboto"/>
                <a:cs typeface="Roboto"/>
                <a:sym typeface="Roboto"/>
              </a:endParaRPr>
            </a:p>
          </p:txBody>
        </p:sp>
      </p:grpSp>
      <p:grpSp>
        <p:nvGrpSpPr>
          <p:cNvPr id="2248" name="Google Shape;2248;p36"/>
          <p:cNvGrpSpPr/>
          <p:nvPr/>
        </p:nvGrpSpPr>
        <p:grpSpPr>
          <a:xfrm>
            <a:off x="3136769" y="1229350"/>
            <a:ext cx="1321874" cy="1473310"/>
            <a:chOff x="3188808" y="1667965"/>
            <a:chExt cx="1321874" cy="1473310"/>
          </a:xfrm>
        </p:grpSpPr>
        <p:sp>
          <p:nvSpPr>
            <p:cNvPr id="2250" name="Google Shape;2250;p36"/>
            <p:cNvSpPr/>
            <p:nvPr/>
          </p:nvSpPr>
          <p:spPr>
            <a:xfrm>
              <a:off x="3565050"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3</a:t>
              </a:r>
              <a:endParaRPr>
                <a:solidFill>
                  <a:schemeClr val="lt1"/>
                </a:solidFill>
              </a:endParaRPr>
            </a:p>
          </p:txBody>
        </p:sp>
        <p:sp>
          <p:nvSpPr>
            <p:cNvPr id="2251" name="Google Shape;2251;p36"/>
            <p:cNvSpPr txBox="1"/>
            <p:nvPr/>
          </p:nvSpPr>
          <p:spPr>
            <a:xfrm>
              <a:off x="3188808" y="2187650"/>
              <a:ext cx="1316113" cy="348600"/>
            </a:xfrm>
            <a:prstGeom prst="rect">
              <a:avLst/>
            </a:prstGeom>
            <a:noFill/>
            <a:ln>
              <a:noFill/>
            </a:ln>
          </p:spPr>
          <p:txBody>
            <a:bodyPr spcFirstLastPara="1" wrap="square" lIns="91425" tIns="91425" rIns="91425" bIns="91425" anchor="ctr" anchorCtr="0">
              <a:noAutofit/>
            </a:bodyPr>
            <a:lstStyle/>
            <a:p>
              <a:pPr marL="0" lvl="0" indent="0" algn="ctr">
                <a:buClr>
                  <a:schemeClr val="dk1"/>
                </a:buClr>
                <a:buSzPts val="1100"/>
                <a:buFont typeface="Arial"/>
                <a:buNone/>
              </a:pPr>
              <a:r>
                <a:rPr lang="en" sz="1600" b="1" dirty="0">
                  <a:solidFill>
                    <a:srgbClr val="434343"/>
                  </a:solidFill>
                  <a:latin typeface="Montserrat ExtraBold" panose="00000900000000000000" pitchFamily="2" charset="0"/>
                  <a:sym typeface="Fira Sans Extra Condensed"/>
                </a:rPr>
                <a:t>MongoDB</a:t>
              </a:r>
              <a:endParaRPr sz="1600" b="1" dirty="0">
                <a:solidFill>
                  <a:srgbClr val="434343"/>
                </a:solidFill>
                <a:latin typeface="Montserrat ExtraBold" panose="00000900000000000000" pitchFamily="2" charset="0"/>
                <a:sym typeface="Fira Sans Extra Condensed"/>
              </a:endParaRPr>
            </a:p>
          </p:txBody>
        </p:sp>
        <p:sp>
          <p:nvSpPr>
            <p:cNvPr id="2252" name="Google Shape;2252;p36"/>
            <p:cNvSpPr txBox="1"/>
            <p:nvPr/>
          </p:nvSpPr>
          <p:spPr>
            <a:xfrm>
              <a:off x="3195482" y="1667965"/>
              <a:ext cx="1315200" cy="51978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Povoamento da Base de dados</a:t>
              </a:r>
              <a:endParaRPr sz="1200" dirty="0">
                <a:latin typeface="Roboto"/>
                <a:ea typeface="Roboto"/>
                <a:cs typeface="Roboto"/>
                <a:sym typeface="Roboto"/>
              </a:endParaRPr>
            </a:p>
          </p:txBody>
        </p:sp>
      </p:grpSp>
      <p:grpSp>
        <p:nvGrpSpPr>
          <p:cNvPr id="2253" name="Google Shape;2253;p36"/>
          <p:cNvGrpSpPr/>
          <p:nvPr/>
        </p:nvGrpSpPr>
        <p:grpSpPr>
          <a:xfrm>
            <a:off x="4582949" y="1211709"/>
            <a:ext cx="1315200" cy="1491678"/>
            <a:chOff x="4634672" y="1649597"/>
            <a:chExt cx="1315200" cy="1491678"/>
          </a:xfrm>
        </p:grpSpPr>
        <p:sp>
          <p:nvSpPr>
            <p:cNvPr id="2255" name="Google Shape;2255;p36"/>
            <p:cNvSpPr/>
            <p:nvPr/>
          </p:nvSpPr>
          <p:spPr>
            <a:xfrm>
              <a:off x="5006225"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4</a:t>
              </a:r>
              <a:endParaRPr>
                <a:solidFill>
                  <a:schemeClr val="lt1"/>
                </a:solidFill>
              </a:endParaRPr>
            </a:p>
          </p:txBody>
        </p:sp>
        <p:sp>
          <p:nvSpPr>
            <p:cNvPr id="2256" name="Google Shape;2256;p36"/>
            <p:cNvSpPr txBox="1"/>
            <p:nvPr/>
          </p:nvSpPr>
          <p:spPr>
            <a:xfrm>
              <a:off x="4762787" y="2187650"/>
              <a:ext cx="1059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MySQL</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2257" name="Google Shape;2257;p36"/>
            <p:cNvSpPr txBox="1"/>
            <p:nvPr/>
          </p:nvSpPr>
          <p:spPr>
            <a:xfrm>
              <a:off x="4634672" y="1649597"/>
              <a:ext cx="1315200" cy="46878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Modelação do Data Warehouse</a:t>
              </a:r>
              <a:endParaRPr sz="1200" dirty="0">
                <a:latin typeface="Roboto"/>
                <a:ea typeface="Roboto"/>
                <a:cs typeface="Roboto"/>
                <a:sym typeface="Roboto"/>
              </a:endParaRPr>
            </a:p>
          </p:txBody>
        </p:sp>
      </p:grpSp>
      <p:grpSp>
        <p:nvGrpSpPr>
          <p:cNvPr id="2258" name="Google Shape;2258;p36"/>
          <p:cNvGrpSpPr/>
          <p:nvPr/>
        </p:nvGrpSpPr>
        <p:grpSpPr>
          <a:xfrm>
            <a:off x="6024124" y="1211709"/>
            <a:ext cx="1315200" cy="1490951"/>
            <a:chOff x="6076163" y="1650324"/>
            <a:chExt cx="1315200" cy="1490951"/>
          </a:xfrm>
        </p:grpSpPr>
        <p:sp>
          <p:nvSpPr>
            <p:cNvPr id="2260" name="Google Shape;2260;p36"/>
            <p:cNvSpPr/>
            <p:nvPr/>
          </p:nvSpPr>
          <p:spPr>
            <a:xfrm>
              <a:off x="6447400"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5</a:t>
              </a:r>
              <a:endParaRPr>
                <a:solidFill>
                  <a:schemeClr val="lt1"/>
                </a:solidFill>
              </a:endParaRPr>
            </a:p>
          </p:txBody>
        </p:sp>
        <p:sp>
          <p:nvSpPr>
            <p:cNvPr id="2262" name="Google Shape;2262;p36"/>
            <p:cNvSpPr txBox="1"/>
            <p:nvPr/>
          </p:nvSpPr>
          <p:spPr>
            <a:xfrm>
              <a:off x="6076163" y="1650324"/>
              <a:ext cx="1315200" cy="53742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Povoamento do Data Warehouse</a:t>
              </a:r>
              <a:endParaRPr sz="1200" dirty="0">
                <a:solidFill>
                  <a:srgbClr val="000000"/>
                </a:solidFill>
                <a:latin typeface="Roboto"/>
                <a:ea typeface="Roboto"/>
                <a:cs typeface="Roboto"/>
                <a:sym typeface="Roboto"/>
              </a:endParaRPr>
            </a:p>
          </p:txBody>
        </p:sp>
      </p:grpSp>
      <p:grpSp>
        <p:nvGrpSpPr>
          <p:cNvPr id="2263" name="Google Shape;2263;p36"/>
          <p:cNvGrpSpPr/>
          <p:nvPr/>
        </p:nvGrpSpPr>
        <p:grpSpPr>
          <a:xfrm>
            <a:off x="7248994" y="1406252"/>
            <a:ext cx="1747784" cy="1296408"/>
            <a:chOff x="7301033" y="1844867"/>
            <a:chExt cx="1747784" cy="1296408"/>
          </a:xfrm>
        </p:grpSpPr>
        <p:sp>
          <p:nvSpPr>
            <p:cNvPr id="2265" name="Google Shape;2265;p36"/>
            <p:cNvSpPr/>
            <p:nvPr/>
          </p:nvSpPr>
          <p:spPr>
            <a:xfrm>
              <a:off x="7888575"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6</a:t>
              </a:r>
              <a:endParaRPr>
                <a:solidFill>
                  <a:schemeClr val="lt1"/>
                </a:solidFill>
              </a:endParaRPr>
            </a:p>
          </p:txBody>
        </p:sp>
        <p:sp>
          <p:nvSpPr>
            <p:cNvPr id="2267" name="Google Shape;2267;p36"/>
            <p:cNvSpPr txBox="1"/>
            <p:nvPr/>
          </p:nvSpPr>
          <p:spPr>
            <a:xfrm>
              <a:off x="7301033" y="1844867"/>
              <a:ext cx="1747784" cy="68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Construção de Indicadores relativos ao UNHS</a:t>
              </a:r>
              <a:endParaRPr sz="1200" dirty="0">
                <a:latin typeface="Roboto"/>
                <a:ea typeface="Roboto"/>
                <a:cs typeface="Roboto"/>
                <a:sym typeface="Roboto"/>
              </a:endParaRPr>
            </a:p>
          </p:txBody>
        </p:sp>
      </p:grpSp>
      <p:sp>
        <p:nvSpPr>
          <p:cNvPr id="2239" name="Google Shape;2239;p36"/>
          <p:cNvSpPr/>
          <p:nvPr/>
        </p:nvSpPr>
        <p:spPr>
          <a:xfrm>
            <a:off x="4233611" y="3153010"/>
            <a:ext cx="572700" cy="5727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47" name="Google Shape;2269;p36">
            <a:extLst>
              <a:ext uri="{FF2B5EF4-FFF2-40B4-BE49-F238E27FC236}">
                <a16:creationId xmlns:a16="http://schemas.microsoft.com/office/drawing/2014/main" id="{9222EB36-965F-DC5F-9D6E-B6713DB03744}"/>
              </a:ext>
            </a:extLst>
          </p:cNvPr>
          <p:cNvGrpSpPr/>
          <p:nvPr/>
        </p:nvGrpSpPr>
        <p:grpSpPr>
          <a:xfrm>
            <a:off x="3768889" y="3397561"/>
            <a:ext cx="1522219" cy="1137398"/>
            <a:chOff x="3548997" y="2988875"/>
            <a:chExt cx="2046003" cy="1741531"/>
          </a:xfrm>
        </p:grpSpPr>
        <p:sp>
          <p:nvSpPr>
            <p:cNvPr id="148" name="Google Shape;2270;p36">
              <a:extLst>
                <a:ext uri="{FF2B5EF4-FFF2-40B4-BE49-F238E27FC236}">
                  <a16:creationId xmlns:a16="http://schemas.microsoft.com/office/drawing/2014/main" id="{1937530A-974B-DE80-A17C-8A0AC41CF1AC}"/>
                </a:ext>
              </a:extLst>
            </p:cNvPr>
            <p:cNvSpPr/>
            <p:nvPr/>
          </p:nvSpPr>
          <p:spPr>
            <a:xfrm>
              <a:off x="3846491" y="4649338"/>
              <a:ext cx="1530394" cy="81068"/>
            </a:xfrm>
            <a:custGeom>
              <a:avLst/>
              <a:gdLst/>
              <a:ahLst/>
              <a:cxnLst/>
              <a:rect l="l" t="t" r="r" b="b"/>
              <a:pathLst>
                <a:path w="20860" h="1105" extrusionOk="0">
                  <a:moveTo>
                    <a:pt x="10430" y="1"/>
                  </a:moveTo>
                  <a:cubicBezTo>
                    <a:pt x="4669" y="1"/>
                    <a:pt x="0" y="249"/>
                    <a:pt x="0" y="553"/>
                  </a:cubicBezTo>
                  <a:cubicBezTo>
                    <a:pt x="0" y="857"/>
                    <a:pt x="4669" y="1105"/>
                    <a:pt x="10430" y="1105"/>
                  </a:cubicBezTo>
                  <a:cubicBezTo>
                    <a:pt x="16191" y="1105"/>
                    <a:pt x="20859" y="857"/>
                    <a:pt x="20859" y="553"/>
                  </a:cubicBezTo>
                  <a:cubicBezTo>
                    <a:pt x="20859" y="249"/>
                    <a:pt x="16191" y="1"/>
                    <a:pt x="10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271;p36">
              <a:extLst>
                <a:ext uri="{FF2B5EF4-FFF2-40B4-BE49-F238E27FC236}">
                  <a16:creationId xmlns:a16="http://schemas.microsoft.com/office/drawing/2014/main" id="{60FCD2A3-4B1D-42FA-2A74-7E019FC6C52A}"/>
                </a:ext>
              </a:extLst>
            </p:cNvPr>
            <p:cNvSpPr/>
            <p:nvPr/>
          </p:nvSpPr>
          <p:spPr>
            <a:xfrm>
              <a:off x="4341042" y="4349864"/>
              <a:ext cx="462346" cy="263234"/>
            </a:xfrm>
            <a:custGeom>
              <a:avLst/>
              <a:gdLst/>
              <a:ahLst/>
              <a:cxnLst/>
              <a:rect l="l" t="t" r="r" b="b"/>
              <a:pathLst>
                <a:path w="6302" h="3588" extrusionOk="0">
                  <a:moveTo>
                    <a:pt x="456" y="0"/>
                  </a:moveTo>
                  <a:lnTo>
                    <a:pt x="254" y="2726"/>
                  </a:lnTo>
                  <a:cubicBezTo>
                    <a:pt x="231" y="3030"/>
                    <a:pt x="141" y="3323"/>
                    <a:pt x="0" y="3587"/>
                  </a:cubicBezTo>
                  <a:lnTo>
                    <a:pt x="6302" y="3587"/>
                  </a:lnTo>
                  <a:cubicBezTo>
                    <a:pt x="6150" y="3317"/>
                    <a:pt x="6060" y="3019"/>
                    <a:pt x="6037" y="2709"/>
                  </a:cubicBezTo>
                  <a:lnTo>
                    <a:pt x="583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272;p36">
              <a:extLst>
                <a:ext uri="{FF2B5EF4-FFF2-40B4-BE49-F238E27FC236}">
                  <a16:creationId xmlns:a16="http://schemas.microsoft.com/office/drawing/2014/main" id="{1E04EA6E-E8B6-80DD-5A14-F3FD5AE722C9}"/>
                </a:ext>
              </a:extLst>
            </p:cNvPr>
            <p:cNvSpPr/>
            <p:nvPr/>
          </p:nvSpPr>
          <p:spPr>
            <a:xfrm>
              <a:off x="4243100" y="4613023"/>
              <a:ext cx="658231" cy="73585"/>
            </a:xfrm>
            <a:custGeom>
              <a:avLst/>
              <a:gdLst/>
              <a:ahLst/>
              <a:cxnLst/>
              <a:rect l="l" t="t" r="r" b="b"/>
              <a:pathLst>
                <a:path w="8972" h="1003" extrusionOk="0">
                  <a:moveTo>
                    <a:pt x="203" y="0"/>
                  </a:moveTo>
                  <a:cubicBezTo>
                    <a:pt x="91" y="0"/>
                    <a:pt x="0" y="90"/>
                    <a:pt x="0" y="203"/>
                  </a:cubicBezTo>
                  <a:lnTo>
                    <a:pt x="0" y="800"/>
                  </a:lnTo>
                  <a:cubicBezTo>
                    <a:pt x="0" y="913"/>
                    <a:pt x="91" y="1003"/>
                    <a:pt x="203" y="1003"/>
                  </a:cubicBezTo>
                  <a:lnTo>
                    <a:pt x="8769" y="1003"/>
                  </a:lnTo>
                  <a:cubicBezTo>
                    <a:pt x="8881" y="1003"/>
                    <a:pt x="8971" y="913"/>
                    <a:pt x="8971" y="800"/>
                  </a:cubicBezTo>
                  <a:lnTo>
                    <a:pt x="8971" y="203"/>
                  </a:lnTo>
                  <a:cubicBezTo>
                    <a:pt x="8971" y="90"/>
                    <a:pt x="8881" y="0"/>
                    <a:pt x="8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273;p36">
              <a:extLst>
                <a:ext uri="{FF2B5EF4-FFF2-40B4-BE49-F238E27FC236}">
                  <a16:creationId xmlns:a16="http://schemas.microsoft.com/office/drawing/2014/main" id="{5CA31489-A3B4-1E62-C1F0-BFA2E19E6D36}"/>
                </a:ext>
              </a:extLst>
            </p:cNvPr>
            <p:cNvSpPr/>
            <p:nvPr/>
          </p:nvSpPr>
          <p:spPr>
            <a:xfrm>
              <a:off x="3548997" y="4208123"/>
              <a:ext cx="2044756" cy="191336"/>
            </a:xfrm>
            <a:custGeom>
              <a:avLst/>
              <a:gdLst/>
              <a:ahLst/>
              <a:cxnLst/>
              <a:rect l="l" t="t" r="r" b="b"/>
              <a:pathLst>
                <a:path w="27871" h="2608" extrusionOk="0">
                  <a:moveTo>
                    <a:pt x="0" y="0"/>
                  </a:moveTo>
                  <a:lnTo>
                    <a:pt x="0" y="1729"/>
                  </a:lnTo>
                  <a:cubicBezTo>
                    <a:pt x="0" y="2214"/>
                    <a:pt x="395" y="2608"/>
                    <a:pt x="879" y="2608"/>
                  </a:cubicBezTo>
                  <a:lnTo>
                    <a:pt x="26998" y="2608"/>
                  </a:lnTo>
                  <a:cubicBezTo>
                    <a:pt x="27482" y="2608"/>
                    <a:pt x="27871" y="2214"/>
                    <a:pt x="27871" y="1729"/>
                  </a:cubicBezTo>
                  <a:lnTo>
                    <a:pt x="2787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2274;p36">
              <a:extLst>
                <a:ext uri="{FF2B5EF4-FFF2-40B4-BE49-F238E27FC236}">
                  <a16:creationId xmlns:a16="http://schemas.microsoft.com/office/drawing/2014/main" id="{CE800E2D-40D3-7644-07DD-5AC988F191F0}"/>
                </a:ext>
              </a:extLst>
            </p:cNvPr>
            <p:cNvSpPr/>
            <p:nvPr/>
          </p:nvSpPr>
          <p:spPr>
            <a:xfrm>
              <a:off x="3550244" y="2988875"/>
              <a:ext cx="2044756" cy="1217639"/>
            </a:xfrm>
            <a:custGeom>
              <a:avLst/>
              <a:gdLst/>
              <a:ahLst/>
              <a:cxnLst/>
              <a:rect l="l" t="t" r="r" b="b"/>
              <a:pathLst>
                <a:path w="27871" h="16597" extrusionOk="0">
                  <a:moveTo>
                    <a:pt x="873" y="1"/>
                  </a:moveTo>
                  <a:cubicBezTo>
                    <a:pt x="389" y="1"/>
                    <a:pt x="0" y="395"/>
                    <a:pt x="0" y="879"/>
                  </a:cubicBezTo>
                  <a:lnTo>
                    <a:pt x="0" y="16597"/>
                  </a:lnTo>
                  <a:lnTo>
                    <a:pt x="27871" y="16597"/>
                  </a:lnTo>
                  <a:lnTo>
                    <a:pt x="27871" y="879"/>
                  </a:lnTo>
                  <a:cubicBezTo>
                    <a:pt x="27871" y="395"/>
                    <a:pt x="27477" y="1"/>
                    <a:pt x="2699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2275;p36">
              <a:extLst>
                <a:ext uri="{FF2B5EF4-FFF2-40B4-BE49-F238E27FC236}">
                  <a16:creationId xmlns:a16="http://schemas.microsoft.com/office/drawing/2014/main" id="{18F4C67F-1E46-4558-6D64-EFE1E3ABED17}"/>
                </a:ext>
              </a:extLst>
            </p:cNvPr>
            <p:cNvSpPr/>
            <p:nvPr/>
          </p:nvSpPr>
          <p:spPr>
            <a:xfrm>
              <a:off x="3634540" y="3069870"/>
              <a:ext cx="1868753" cy="1055722"/>
            </a:xfrm>
            <a:custGeom>
              <a:avLst/>
              <a:gdLst/>
              <a:ahLst/>
              <a:cxnLst/>
              <a:rect l="l" t="t" r="r" b="b"/>
              <a:pathLst>
                <a:path w="25472" h="14390" extrusionOk="0">
                  <a:moveTo>
                    <a:pt x="0" y="14389"/>
                  </a:moveTo>
                  <a:lnTo>
                    <a:pt x="25472" y="14389"/>
                  </a:lnTo>
                  <a:lnTo>
                    <a:pt x="25472"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276;p36">
              <a:extLst>
                <a:ext uri="{FF2B5EF4-FFF2-40B4-BE49-F238E27FC236}">
                  <a16:creationId xmlns:a16="http://schemas.microsoft.com/office/drawing/2014/main" id="{6EE02485-3EA6-1ED4-FB7E-56DAB2706E93}"/>
                </a:ext>
              </a:extLst>
            </p:cNvPr>
            <p:cNvSpPr/>
            <p:nvPr/>
          </p:nvSpPr>
          <p:spPr>
            <a:xfrm>
              <a:off x="4085660" y="3587531"/>
              <a:ext cx="320312" cy="495067"/>
            </a:xfrm>
            <a:custGeom>
              <a:avLst/>
              <a:gdLst/>
              <a:ahLst/>
              <a:cxnLst/>
              <a:rect l="l" t="t" r="r" b="b"/>
              <a:pathLst>
                <a:path w="4366" h="6748" extrusionOk="0">
                  <a:moveTo>
                    <a:pt x="1" y="1"/>
                  </a:moveTo>
                  <a:lnTo>
                    <a:pt x="1" y="6748"/>
                  </a:lnTo>
                  <a:lnTo>
                    <a:pt x="4365" y="6748"/>
                  </a:lnTo>
                  <a:lnTo>
                    <a:pt x="4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277;p36">
              <a:extLst>
                <a:ext uri="{FF2B5EF4-FFF2-40B4-BE49-F238E27FC236}">
                  <a16:creationId xmlns:a16="http://schemas.microsoft.com/office/drawing/2014/main" id="{E39AFDEA-FB25-28E8-C8AA-90363404FD03}"/>
                </a:ext>
              </a:extLst>
            </p:cNvPr>
            <p:cNvSpPr/>
            <p:nvPr/>
          </p:nvSpPr>
          <p:spPr>
            <a:xfrm>
              <a:off x="3720890" y="3116603"/>
              <a:ext cx="342541" cy="965997"/>
            </a:xfrm>
            <a:custGeom>
              <a:avLst/>
              <a:gdLst/>
              <a:ahLst/>
              <a:cxnLst/>
              <a:rect l="l" t="t" r="r" b="b"/>
              <a:pathLst>
                <a:path w="4669" h="13167" extrusionOk="0">
                  <a:moveTo>
                    <a:pt x="0" y="0"/>
                  </a:moveTo>
                  <a:lnTo>
                    <a:pt x="0" y="7845"/>
                  </a:lnTo>
                  <a:lnTo>
                    <a:pt x="0" y="8278"/>
                  </a:lnTo>
                  <a:lnTo>
                    <a:pt x="0" y="13167"/>
                  </a:lnTo>
                  <a:lnTo>
                    <a:pt x="4669" y="13167"/>
                  </a:lnTo>
                  <a:lnTo>
                    <a:pt x="4669" y="8278"/>
                  </a:lnTo>
                  <a:lnTo>
                    <a:pt x="4669" y="7845"/>
                  </a:lnTo>
                  <a:lnTo>
                    <a:pt x="46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278;p36">
              <a:extLst>
                <a:ext uri="{FF2B5EF4-FFF2-40B4-BE49-F238E27FC236}">
                  <a16:creationId xmlns:a16="http://schemas.microsoft.com/office/drawing/2014/main" id="{E833FCA3-B5A4-0A8B-D6D1-BBBFC8EA371F}"/>
                </a:ext>
              </a:extLst>
            </p:cNvPr>
            <p:cNvSpPr/>
            <p:nvPr/>
          </p:nvSpPr>
          <p:spPr>
            <a:xfrm>
              <a:off x="4085660" y="3115356"/>
              <a:ext cx="662779" cy="444152"/>
            </a:xfrm>
            <a:custGeom>
              <a:avLst/>
              <a:gdLst/>
              <a:ahLst/>
              <a:cxnLst/>
              <a:rect l="l" t="t" r="r" b="b"/>
              <a:pathLst>
                <a:path w="9034" h="6054" extrusionOk="0">
                  <a:moveTo>
                    <a:pt x="1" y="0"/>
                  </a:moveTo>
                  <a:lnTo>
                    <a:pt x="1" y="6054"/>
                  </a:lnTo>
                  <a:lnTo>
                    <a:pt x="9034" y="6054"/>
                  </a:lnTo>
                  <a:lnTo>
                    <a:pt x="90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2279;p36">
              <a:extLst>
                <a:ext uri="{FF2B5EF4-FFF2-40B4-BE49-F238E27FC236}">
                  <a16:creationId xmlns:a16="http://schemas.microsoft.com/office/drawing/2014/main" id="{ED4EB0DE-BF9E-CF4F-B181-4096E8710528}"/>
                </a:ext>
              </a:extLst>
            </p:cNvPr>
            <p:cNvSpPr/>
            <p:nvPr/>
          </p:nvSpPr>
          <p:spPr>
            <a:xfrm>
              <a:off x="4770299" y="3115356"/>
              <a:ext cx="320678" cy="444152"/>
            </a:xfrm>
            <a:custGeom>
              <a:avLst/>
              <a:gdLst/>
              <a:ahLst/>
              <a:cxnLst/>
              <a:rect l="l" t="t" r="r" b="b"/>
              <a:pathLst>
                <a:path w="4371" h="6054" extrusionOk="0">
                  <a:moveTo>
                    <a:pt x="0" y="0"/>
                  </a:moveTo>
                  <a:lnTo>
                    <a:pt x="0" y="6054"/>
                  </a:lnTo>
                  <a:lnTo>
                    <a:pt x="4370" y="6054"/>
                  </a:lnTo>
                  <a:lnTo>
                    <a:pt x="4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280;p36">
              <a:extLst>
                <a:ext uri="{FF2B5EF4-FFF2-40B4-BE49-F238E27FC236}">
                  <a16:creationId xmlns:a16="http://schemas.microsoft.com/office/drawing/2014/main" id="{DDE5D124-31A2-3C53-D7AF-B377869B3D34}"/>
                </a:ext>
              </a:extLst>
            </p:cNvPr>
            <p:cNvSpPr/>
            <p:nvPr/>
          </p:nvSpPr>
          <p:spPr>
            <a:xfrm>
              <a:off x="5112766" y="3115356"/>
              <a:ext cx="337626" cy="444152"/>
            </a:xfrm>
            <a:custGeom>
              <a:avLst/>
              <a:gdLst/>
              <a:ahLst/>
              <a:cxnLst/>
              <a:rect l="l" t="t" r="r" b="b"/>
              <a:pathLst>
                <a:path w="4602" h="6054" extrusionOk="0">
                  <a:moveTo>
                    <a:pt x="1" y="0"/>
                  </a:moveTo>
                  <a:lnTo>
                    <a:pt x="1" y="6054"/>
                  </a:lnTo>
                  <a:lnTo>
                    <a:pt x="4602" y="6054"/>
                  </a:lnTo>
                  <a:lnTo>
                    <a:pt x="4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281;p36">
              <a:extLst>
                <a:ext uri="{FF2B5EF4-FFF2-40B4-BE49-F238E27FC236}">
                  <a16:creationId xmlns:a16="http://schemas.microsoft.com/office/drawing/2014/main" id="{5C2473A7-328C-5226-556E-4056E1A06516}"/>
                </a:ext>
              </a:extLst>
            </p:cNvPr>
            <p:cNvSpPr/>
            <p:nvPr/>
          </p:nvSpPr>
          <p:spPr>
            <a:xfrm>
              <a:off x="4770299" y="3587531"/>
              <a:ext cx="680094" cy="495067"/>
            </a:xfrm>
            <a:custGeom>
              <a:avLst/>
              <a:gdLst/>
              <a:ahLst/>
              <a:cxnLst/>
              <a:rect l="l" t="t" r="r" b="b"/>
              <a:pathLst>
                <a:path w="9270" h="6748" extrusionOk="0">
                  <a:moveTo>
                    <a:pt x="0" y="1"/>
                  </a:moveTo>
                  <a:lnTo>
                    <a:pt x="0" y="6748"/>
                  </a:lnTo>
                  <a:lnTo>
                    <a:pt x="9270" y="6748"/>
                  </a:lnTo>
                  <a:lnTo>
                    <a:pt x="92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2282;p36">
              <a:extLst>
                <a:ext uri="{FF2B5EF4-FFF2-40B4-BE49-F238E27FC236}">
                  <a16:creationId xmlns:a16="http://schemas.microsoft.com/office/drawing/2014/main" id="{4F901A6B-AA25-827D-5E93-4F26126E5456}"/>
                </a:ext>
              </a:extLst>
            </p:cNvPr>
            <p:cNvSpPr/>
            <p:nvPr/>
          </p:nvSpPr>
          <p:spPr>
            <a:xfrm>
              <a:off x="4427759" y="3587531"/>
              <a:ext cx="320678" cy="495067"/>
            </a:xfrm>
            <a:custGeom>
              <a:avLst/>
              <a:gdLst/>
              <a:ahLst/>
              <a:cxnLst/>
              <a:rect l="l" t="t" r="r" b="b"/>
              <a:pathLst>
                <a:path w="4371" h="6748" extrusionOk="0">
                  <a:moveTo>
                    <a:pt x="1" y="1"/>
                  </a:moveTo>
                  <a:lnTo>
                    <a:pt x="1" y="6748"/>
                  </a:lnTo>
                  <a:lnTo>
                    <a:pt x="4371" y="6748"/>
                  </a:lnTo>
                  <a:lnTo>
                    <a:pt x="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283;p36">
              <a:extLst>
                <a:ext uri="{FF2B5EF4-FFF2-40B4-BE49-F238E27FC236}">
                  <a16:creationId xmlns:a16="http://schemas.microsoft.com/office/drawing/2014/main" id="{024D012D-2C11-CA20-D658-BB7F74E9D520}"/>
                </a:ext>
              </a:extLst>
            </p:cNvPr>
            <p:cNvSpPr/>
            <p:nvPr/>
          </p:nvSpPr>
          <p:spPr>
            <a:xfrm>
              <a:off x="3741506" y="3142207"/>
              <a:ext cx="52163" cy="5208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284;p36">
              <a:extLst>
                <a:ext uri="{FF2B5EF4-FFF2-40B4-BE49-F238E27FC236}">
                  <a16:creationId xmlns:a16="http://schemas.microsoft.com/office/drawing/2014/main" id="{23BEDD64-5CC5-E290-31D3-DE02CCF4724C}"/>
                </a:ext>
              </a:extLst>
            </p:cNvPr>
            <p:cNvSpPr/>
            <p:nvPr/>
          </p:nvSpPr>
          <p:spPr>
            <a:xfrm>
              <a:off x="3813403" y="3142207"/>
              <a:ext cx="228165" cy="20322"/>
            </a:xfrm>
            <a:custGeom>
              <a:avLst/>
              <a:gdLst/>
              <a:ahLst/>
              <a:cxnLst/>
              <a:rect l="l" t="t" r="r" b="b"/>
              <a:pathLst>
                <a:path w="3110" h="277" extrusionOk="0">
                  <a:moveTo>
                    <a:pt x="1" y="0"/>
                  </a:moveTo>
                  <a:lnTo>
                    <a:pt x="1" y="276"/>
                  </a:lnTo>
                  <a:lnTo>
                    <a:pt x="3109" y="276"/>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285;p36">
              <a:extLst>
                <a:ext uri="{FF2B5EF4-FFF2-40B4-BE49-F238E27FC236}">
                  <a16:creationId xmlns:a16="http://schemas.microsoft.com/office/drawing/2014/main" id="{9027D976-922D-3B95-8243-BED2F7BDDF0D}"/>
                </a:ext>
              </a:extLst>
            </p:cNvPr>
            <p:cNvSpPr/>
            <p:nvPr/>
          </p:nvSpPr>
          <p:spPr>
            <a:xfrm>
              <a:off x="3813403" y="3173974"/>
              <a:ext cx="143429" cy="20322"/>
            </a:xfrm>
            <a:custGeom>
              <a:avLst/>
              <a:gdLst/>
              <a:ahLst/>
              <a:cxnLst/>
              <a:rect l="l" t="t" r="r" b="b"/>
              <a:pathLst>
                <a:path w="1955" h="277" extrusionOk="0">
                  <a:moveTo>
                    <a:pt x="1" y="1"/>
                  </a:moveTo>
                  <a:lnTo>
                    <a:pt x="1" y="277"/>
                  </a:lnTo>
                  <a:lnTo>
                    <a:pt x="1955" y="277"/>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286;p36">
              <a:extLst>
                <a:ext uri="{FF2B5EF4-FFF2-40B4-BE49-F238E27FC236}">
                  <a16:creationId xmlns:a16="http://schemas.microsoft.com/office/drawing/2014/main" id="{37EF7850-9BF4-948D-1FC4-A641CC7833B1}"/>
                </a:ext>
              </a:extLst>
            </p:cNvPr>
            <p:cNvSpPr/>
            <p:nvPr/>
          </p:nvSpPr>
          <p:spPr>
            <a:xfrm>
              <a:off x="3741506" y="3374407"/>
              <a:ext cx="52163" cy="5208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287;p36">
              <a:extLst>
                <a:ext uri="{FF2B5EF4-FFF2-40B4-BE49-F238E27FC236}">
                  <a16:creationId xmlns:a16="http://schemas.microsoft.com/office/drawing/2014/main" id="{AB6E5EB2-52E8-51DC-DDE4-49E964C511D0}"/>
                </a:ext>
              </a:extLst>
            </p:cNvPr>
            <p:cNvSpPr/>
            <p:nvPr/>
          </p:nvSpPr>
          <p:spPr>
            <a:xfrm>
              <a:off x="3813403" y="3374407"/>
              <a:ext cx="228165" cy="20322"/>
            </a:xfrm>
            <a:custGeom>
              <a:avLst/>
              <a:gdLst/>
              <a:ahLst/>
              <a:cxnLst/>
              <a:rect l="l" t="t" r="r" b="b"/>
              <a:pathLst>
                <a:path w="3110" h="277" extrusionOk="0">
                  <a:moveTo>
                    <a:pt x="1" y="0"/>
                  </a:moveTo>
                  <a:lnTo>
                    <a:pt x="1" y="276"/>
                  </a:lnTo>
                  <a:lnTo>
                    <a:pt x="3109" y="276"/>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288;p36">
              <a:extLst>
                <a:ext uri="{FF2B5EF4-FFF2-40B4-BE49-F238E27FC236}">
                  <a16:creationId xmlns:a16="http://schemas.microsoft.com/office/drawing/2014/main" id="{C6A1F0DB-6525-9AA2-C770-7055F296421D}"/>
                </a:ext>
              </a:extLst>
            </p:cNvPr>
            <p:cNvSpPr/>
            <p:nvPr/>
          </p:nvSpPr>
          <p:spPr>
            <a:xfrm>
              <a:off x="3813403" y="3406173"/>
              <a:ext cx="143429" cy="20322"/>
            </a:xfrm>
            <a:custGeom>
              <a:avLst/>
              <a:gdLst/>
              <a:ahLst/>
              <a:cxnLst/>
              <a:rect l="l" t="t" r="r" b="b"/>
              <a:pathLst>
                <a:path w="1955" h="277" extrusionOk="0">
                  <a:moveTo>
                    <a:pt x="1" y="1"/>
                  </a:moveTo>
                  <a:lnTo>
                    <a:pt x="1" y="277"/>
                  </a:lnTo>
                  <a:lnTo>
                    <a:pt x="1955" y="277"/>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289;p36">
              <a:extLst>
                <a:ext uri="{FF2B5EF4-FFF2-40B4-BE49-F238E27FC236}">
                  <a16:creationId xmlns:a16="http://schemas.microsoft.com/office/drawing/2014/main" id="{F41A8E69-29ED-3930-FBF4-9729A78D80BE}"/>
                </a:ext>
              </a:extLst>
            </p:cNvPr>
            <p:cNvSpPr/>
            <p:nvPr/>
          </p:nvSpPr>
          <p:spPr>
            <a:xfrm>
              <a:off x="3741506" y="3606532"/>
              <a:ext cx="52163" cy="51722"/>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290;p36">
              <a:extLst>
                <a:ext uri="{FF2B5EF4-FFF2-40B4-BE49-F238E27FC236}">
                  <a16:creationId xmlns:a16="http://schemas.microsoft.com/office/drawing/2014/main" id="{C5A99246-C36B-87C9-209C-6041FECAE0CE}"/>
                </a:ext>
              </a:extLst>
            </p:cNvPr>
            <p:cNvSpPr/>
            <p:nvPr/>
          </p:nvSpPr>
          <p:spPr>
            <a:xfrm>
              <a:off x="3813403" y="3606532"/>
              <a:ext cx="228165" cy="19955"/>
            </a:xfrm>
            <a:custGeom>
              <a:avLst/>
              <a:gdLst/>
              <a:ahLst/>
              <a:cxnLst/>
              <a:rect l="l" t="t" r="r" b="b"/>
              <a:pathLst>
                <a:path w="3110" h="272" extrusionOk="0">
                  <a:moveTo>
                    <a:pt x="1" y="1"/>
                  </a:moveTo>
                  <a:lnTo>
                    <a:pt x="1" y="271"/>
                  </a:lnTo>
                  <a:lnTo>
                    <a:pt x="3109" y="271"/>
                  </a:lnTo>
                  <a:lnTo>
                    <a:pt x="31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291;p36">
              <a:extLst>
                <a:ext uri="{FF2B5EF4-FFF2-40B4-BE49-F238E27FC236}">
                  <a16:creationId xmlns:a16="http://schemas.microsoft.com/office/drawing/2014/main" id="{B5D6E2AF-1767-1B56-09BD-E566DA5D7C11}"/>
                </a:ext>
              </a:extLst>
            </p:cNvPr>
            <p:cNvSpPr/>
            <p:nvPr/>
          </p:nvSpPr>
          <p:spPr>
            <a:xfrm>
              <a:off x="3813403" y="3638373"/>
              <a:ext cx="143429" cy="19882"/>
            </a:xfrm>
            <a:custGeom>
              <a:avLst/>
              <a:gdLst/>
              <a:ahLst/>
              <a:cxnLst/>
              <a:rect l="l" t="t" r="r" b="b"/>
              <a:pathLst>
                <a:path w="1955" h="271" extrusionOk="0">
                  <a:moveTo>
                    <a:pt x="1" y="1"/>
                  </a:moveTo>
                  <a:lnTo>
                    <a:pt x="1" y="271"/>
                  </a:lnTo>
                  <a:lnTo>
                    <a:pt x="1955" y="271"/>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292;p36">
              <a:extLst>
                <a:ext uri="{FF2B5EF4-FFF2-40B4-BE49-F238E27FC236}">
                  <a16:creationId xmlns:a16="http://schemas.microsoft.com/office/drawing/2014/main" id="{93756A90-EB57-44B6-B426-D382D3503085}"/>
                </a:ext>
              </a:extLst>
            </p:cNvPr>
            <p:cNvSpPr/>
            <p:nvPr/>
          </p:nvSpPr>
          <p:spPr>
            <a:xfrm>
              <a:off x="3741506" y="3838732"/>
              <a:ext cx="52163" cy="51722"/>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293;p36">
              <a:extLst>
                <a:ext uri="{FF2B5EF4-FFF2-40B4-BE49-F238E27FC236}">
                  <a16:creationId xmlns:a16="http://schemas.microsoft.com/office/drawing/2014/main" id="{9FF7B759-F0E6-2EF0-4BD7-7A82450E5731}"/>
                </a:ext>
              </a:extLst>
            </p:cNvPr>
            <p:cNvSpPr/>
            <p:nvPr/>
          </p:nvSpPr>
          <p:spPr>
            <a:xfrm>
              <a:off x="3813403" y="3838732"/>
              <a:ext cx="228165" cy="19955"/>
            </a:xfrm>
            <a:custGeom>
              <a:avLst/>
              <a:gdLst/>
              <a:ahLst/>
              <a:cxnLst/>
              <a:rect l="l" t="t" r="r" b="b"/>
              <a:pathLst>
                <a:path w="3110" h="272" extrusionOk="0">
                  <a:moveTo>
                    <a:pt x="1" y="1"/>
                  </a:moveTo>
                  <a:lnTo>
                    <a:pt x="1" y="271"/>
                  </a:lnTo>
                  <a:lnTo>
                    <a:pt x="3109" y="271"/>
                  </a:lnTo>
                  <a:lnTo>
                    <a:pt x="31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294;p36">
              <a:extLst>
                <a:ext uri="{FF2B5EF4-FFF2-40B4-BE49-F238E27FC236}">
                  <a16:creationId xmlns:a16="http://schemas.microsoft.com/office/drawing/2014/main" id="{EEB67A81-AE60-E1F6-E79E-CC31A253C136}"/>
                </a:ext>
              </a:extLst>
            </p:cNvPr>
            <p:cNvSpPr/>
            <p:nvPr/>
          </p:nvSpPr>
          <p:spPr>
            <a:xfrm>
              <a:off x="3813403" y="3870572"/>
              <a:ext cx="143429" cy="19882"/>
            </a:xfrm>
            <a:custGeom>
              <a:avLst/>
              <a:gdLst/>
              <a:ahLst/>
              <a:cxnLst/>
              <a:rect l="l" t="t" r="r" b="b"/>
              <a:pathLst>
                <a:path w="1955" h="271" extrusionOk="0">
                  <a:moveTo>
                    <a:pt x="1" y="1"/>
                  </a:moveTo>
                  <a:lnTo>
                    <a:pt x="1" y="271"/>
                  </a:lnTo>
                  <a:lnTo>
                    <a:pt x="1955" y="271"/>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295;p36">
              <a:extLst>
                <a:ext uri="{FF2B5EF4-FFF2-40B4-BE49-F238E27FC236}">
                  <a16:creationId xmlns:a16="http://schemas.microsoft.com/office/drawing/2014/main" id="{96AE0B58-72C6-DA13-AA7C-F6E139A9ADA5}"/>
                </a:ext>
              </a:extLst>
            </p:cNvPr>
            <p:cNvSpPr/>
            <p:nvPr/>
          </p:nvSpPr>
          <p:spPr>
            <a:xfrm>
              <a:off x="4104294" y="3847022"/>
              <a:ext cx="51722" cy="51722"/>
            </a:xfrm>
            <a:custGeom>
              <a:avLst/>
              <a:gdLst/>
              <a:ahLst/>
              <a:cxnLst/>
              <a:rect l="l" t="t" r="r" b="b"/>
              <a:pathLst>
                <a:path w="705" h="705" extrusionOk="0">
                  <a:moveTo>
                    <a:pt x="0" y="1"/>
                  </a:moveTo>
                  <a:lnTo>
                    <a:pt x="0" y="704"/>
                  </a:lnTo>
                  <a:lnTo>
                    <a:pt x="704" y="704"/>
                  </a:lnTo>
                  <a:lnTo>
                    <a:pt x="7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296;p36">
              <a:extLst>
                <a:ext uri="{FF2B5EF4-FFF2-40B4-BE49-F238E27FC236}">
                  <a16:creationId xmlns:a16="http://schemas.microsoft.com/office/drawing/2014/main" id="{13B6E8D2-A093-9A8F-EBF4-01C212E2575F}"/>
                </a:ext>
              </a:extLst>
            </p:cNvPr>
            <p:cNvSpPr/>
            <p:nvPr/>
          </p:nvSpPr>
          <p:spPr>
            <a:xfrm>
              <a:off x="4171643" y="3847022"/>
              <a:ext cx="215326" cy="19882"/>
            </a:xfrm>
            <a:custGeom>
              <a:avLst/>
              <a:gdLst/>
              <a:ahLst/>
              <a:cxnLst/>
              <a:rect l="l" t="t" r="r" b="b"/>
              <a:pathLst>
                <a:path w="2935" h="271" extrusionOk="0">
                  <a:moveTo>
                    <a:pt x="0" y="1"/>
                  </a:moveTo>
                  <a:lnTo>
                    <a:pt x="0" y="271"/>
                  </a:lnTo>
                  <a:lnTo>
                    <a:pt x="2934" y="271"/>
                  </a:lnTo>
                  <a:lnTo>
                    <a:pt x="29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297;p36">
              <a:extLst>
                <a:ext uri="{FF2B5EF4-FFF2-40B4-BE49-F238E27FC236}">
                  <a16:creationId xmlns:a16="http://schemas.microsoft.com/office/drawing/2014/main" id="{D3BD2DF3-7156-AB0E-B4A7-C645FEC21E81}"/>
                </a:ext>
              </a:extLst>
            </p:cNvPr>
            <p:cNvSpPr/>
            <p:nvPr/>
          </p:nvSpPr>
          <p:spPr>
            <a:xfrm>
              <a:off x="4171643" y="3878862"/>
              <a:ext cx="135579" cy="19882"/>
            </a:xfrm>
            <a:custGeom>
              <a:avLst/>
              <a:gdLst/>
              <a:ahLst/>
              <a:cxnLst/>
              <a:rect l="l" t="t" r="r" b="b"/>
              <a:pathLst>
                <a:path w="1848" h="271" extrusionOk="0">
                  <a:moveTo>
                    <a:pt x="0" y="0"/>
                  </a:moveTo>
                  <a:lnTo>
                    <a:pt x="0" y="270"/>
                  </a:lnTo>
                  <a:lnTo>
                    <a:pt x="1847" y="270"/>
                  </a:lnTo>
                  <a:lnTo>
                    <a:pt x="18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298;p36">
              <a:extLst>
                <a:ext uri="{FF2B5EF4-FFF2-40B4-BE49-F238E27FC236}">
                  <a16:creationId xmlns:a16="http://schemas.microsoft.com/office/drawing/2014/main" id="{34A98BFE-CDD5-110A-63E9-E2FC547834A3}"/>
                </a:ext>
              </a:extLst>
            </p:cNvPr>
            <p:cNvSpPr/>
            <p:nvPr/>
          </p:nvSpPr>
          <p:spPr>
            <a:xfrm>
              <a:off x="4786806" y="3139273"/>
              <a:ext cx="52163" cy="51722"/>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299;p36">
              <a:extLst>
                <a:ext uri="{FF2B5EF4-FFF2-40B4-BE49-F238E27FC236}">
                  <a16:creationId xmlns:a16="http://schemas.microsoft.com/office/drawing/2014/main" id="{C1FA68E7-EDC0-A0AE-0E13-9EF1B159AA25}"/>
                </a:ext>
              </a:extLst>
            </p:cNvPr>
            <p:cNvSpPr/>
            <p:nvPr/>
          </p:nvSpPr>
          <p:spPr>
            <a:xfrm>
              <a:off x="4854595" y="3139273"/>
              <a:ext cx="215326" cy="19955"/>
            </a:xfrm>
            <a:custGeom>
              <a:avLst/>
              <a:gdLst/>
              <a:ahLst/>
              <a:cxnLst/>
              <a:rect l="l" t="t" r="r" b="b"/>
              <a:pathLst>
                <a:path w="2935" h="272" extrusionOk="0">
                  <a:moveTo>
                    <a:pt x="0" y="1"/>
                  </a:moveTo>
                  <a:lnTo>
                    <a:pt x="0" y="271"/>
                  </a:lnTo>
                  <a:lnTo>
                    <a:pt x="2934" y="271"/>
                  </a:lnTo>
                  <a:lnTo>
                    <a:pt x="29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300;p36">
              <a:extLst>
                <a:ext uri="{FF2B5EF4-FFF2-40B4-BE49-F238E27FC236}">
                  <a16:creationId xmlns:a16="http://schemas.microsoft.com/office/drawing/2014/main" id="{1695555D-6B33-E682-AA02-9BB0EE9256BA}"/>
                </a:ext>
              </a:extLst>
            </p:cNvPr>
            <p:cNvSpPr/>
            <p:nvPr/>
          </p:nvSpPr>
          <p:spPr>
            <a:xfrm>
              <a:off x="4854595" y="3171113"/>
              <a:ext cx="135138" cy="19882"/>
            </a:xfrm>
            <a:custGeom>
              <a:avLst/>
              <a:gdLst/>
              <a:ahLst/>
              <a:cxnLst/>
              <a:rect l="l" t="t" r="r" b="b"/>
              <a:pathLst>
                <a:path w="1842" h="271" extrusionOk="0">
                  <a:moveTo>
                    <a:pt x="0" y="0"/>
                  </a:moveTo>
                  <a:lnTo>
                    <a:pt x="0" y="271"/>
                  </a:lnTo>
                  <a:lnTo>
                    <a:pt x="1842" y="271"/>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301;p36">
              <a:extLst>
                <a:ext uri="{FF2B5EF4-FFF2-40B4-BE49-F238E27FC236}">
                  <a16:creationId xmlns:a16="http://schemas.microsoft.com/office/drawing/2014/main" id="{10FAF605-5156-075A-7D34-EC88851EAD23}"/>
                </a:ext>
              </a:extLst>
            </p:cNvPr>
            <p:cNvSpPr/>
            <p:nvPr/>
          </p:nvSpPr>
          <p:spPr>
            <a:xfrm>
              <a:off x="4110457" y="3136411"/>
              <a:ext cx="52163" cy="5208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302;p36">
              <a:extLst>
                <a:ext uri="{FF2B5EF4-FFF2-40B4-BE49-F238E27FC236}">
                  <a16:creationId xmlns:a16="http://schemas.microsoft.com/office/drawing/2014/main" id="{0186A6FD-616D-D5BD-1A4C-250C0EBC8CBB}"/>
                </a:ext>
              </a:extLst>
            </p:cNvPr>
            <p:cNvSpPr/>
            <p:nvPr/>
          </p:nvSpPr>
          <p:spPr>
            <a:xfrm>
              <a:off x="4177806" y="3136411"/>
              <a:ext cx="215326" cy="20322"/>
            </a:xfrm>
            <a:custGeom>
              <a:avLst/>
              <a:gdLst/>
              <a:ahLst/>
              <a:cxnLst/>
              <a:rect l="l" t="t" r="r" b="b"/>
              <a:pathLst>
                <a:path w="2935" h="277" extrusionOk="0">
                  <a:moveTo>
                    <a:pt x="1" y="0"/>
                  </a:moveTo>
                  <a:lnTo>
                    <a:pt x="1" y="276"/>
                  </a:lnTo>
                  <a:lnTo>
                    <a:pt x="2935" y="276"/>
                  </a:lnTo>
                  <a:lnTo>
                    <a:pt x="2935"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2303;p36">
              <a:extLst>
                <a:ext uri="{FF2B5EF4-FFF2-40B4-BE49-F238E27FC236}">
                  <a16:creationId xmlns:a16="http://schemas.microsoft.com/office/drawing/2014/main" id="{19692A94-CB89-BCFE-B16E-D52C7FDA5C33}"/>
                </a:ext>
              </a:extLst>
            </p:cNvPr>
            <p:cNvSpPr/>
            <p:nvPr/>
          </p:nvSpPr>
          <p:spPr>
            <a:xfrm>
              <a:off x="4177806" y="3168178"/>
              <a:ext cx="135579" cy="20322"/>
            </a:xfrm>
            <a:custGeom>
              <a:avLst/>
              <a:gdLst/>
              <a:ahLst/>
              <a:cxnLst/>
              <a:rect l="l" t="t" r="r" b="b"/>
              <a:pathLst>
                <a:path w="1848" h="277" extrusionOk="0">
                  <a:moveTo>
                    <a:pt x="1" y="1"/>
                  </a:moveTo>
                  <a:lnTo>
                    <a:pt x="1" y="277"/>
                  </a:lnTo>
                  <a:lnTo>
                    <a:pt x="1848" y="277"/>
                  </a:lnTo>
                  <a:lnTo>
                    <a:pt x="1848"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304;p36">
              <a:extLst>
                <a:ext uri="{FF2B5EF4-FFF2-40B4-BE49-F238E27FC236}">
                  <a16:creationId xmlns:a16="http://schemas.microsoft.com/office/drawing/2014/main" id="{2C710EE8-46A3-18B2-D436-8D3CCFAAF947}"/>
                </a:ext>
              </a:extLst>
            </p:cNvPr>
            <p:cNvSpPr/>
            <p:nvPr/>
          </p:nvSpPr>
          <p:spPr>
            <a:xfrm>
              <a:off x="4786806" y="3342566"/>
              <a:ext cx="52163" cy="52163"/>
            </a:xfrm>
            <a:custGeom>
              <a:avLst/>
              <a:gdLst/>
              <a:ahLst/>
              <a:cxnLst/>
              <a:rect l="l" t="t" r="r" b="b"/>
              <a:pathLst>
                <a:path w="711" h="711"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305;p36">
              <a:extLst>
                <a:ext uri="{FF2B5EF4-FFF2-40B4-BE49-F238E27FC236}">
                  <a16:creationId xmlns:a16="http://schemas.microsoft.com/office/drawing/2014/main" id="{2D2D60F6-DF85-ECC1-92D7-CCFE8BE8DB1F}"/>
                </a:ext>
              </a:extLst>
            </p:cNvPr>
            <p:cNvSpPr/>
            <p:nvPr/>
          </p:nvSpPr>
          <p:spPr>
            <a:xfrm>
              <a:off x="4854595" y="3342566"/>
              <a:ext cx="215326" cy="20322"/>
            </a:xfrm>
            <a:custGeom>
              <a:avLst/>
              <a:gdLst/>
              <a:ahLst/>
              <a:cxnLst/>
              <a:rect l="l" t="t" r="r" b="b"/>
              <a:pathLst>
                <a:path w="2935" h="277" extrusionOk="0">
                  <a:moveTo>
                    <a:pt x="0" y="0"/>
                  </a:moveTo>
                  <a:lnTo>
                    <a:pt x="0" y="276"/>
                  </a:lnTo>
                  <a:lnTo>
                    <a:pt x="2934" y="276"/>
                  </a:lnTo>
                  <a:lnTo>
                    <a:pt x="29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306;p36">
              <a:extLst>
                <a:ext uri="{FF2B5EF4-FFF2-40B4-BE49-F238E27FC236}">
                  <a16:creationId xmlns:a16="http://schemas.microsoft.com/office/drawing/2014/main" id="{74F6A425-2CF4-D0FF-654A-AEE08FA03E87}"/>
                </a:ext>
              </a:extLst>
            </p:cNvPr>
            <p:cNvSpPr/>
            <p:nvPr/>
          </p:nvSpPr>
          <p:spPr>
            <a:xfrm>
              <a:off x="4854595" y="3374407"/>
              <a:ext cx="135138" cy="20322"/>
            </a:xfrm>
            <a:custGeom>
              <a:avLst/>
              <a:gdLst/>
              <a:ahLst/>
              <a:cxnLst/>
              <a:rect l="l" t="t" r="r" b="b"/>
              <a:pathLst>
                <a:path w="1842" h="277" extrusionOk="0">
                  <a:moveTo>
                    <a:pt x="0" y="0"/>
                  </a:moveTo>
                  <a:lnTo>
                    <a:pt x="0"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2307;p36">
              <a:extLst>
                <a:ext uri="{FF2B5EF4-FFF2-40B4-BE49-F238E27FC236}">
                  <a16:creationId xmlns:a16="http://schemas.microsoft.com/office/drawing/2014/main" id="{D1CEF324-8686-29F7-780C-C742613E5132}"/>
                </a:ext>
              </a:extLst>
            </p:cNvPr>
            <p:cNvGrpSpPr/>
            <p:nvPr/>
          </p:nvGrpSpPr>
          <p:grpSpPr>
            <a:xfrm>
              <a:off x="3743193" y="3224816"/>
              <a:ext cx="1326729" cy="789184"/>
              <a:chOff x="3743193" y="3224816"/>
              <a:chExt cx="1326729" cy="789184"/>
            </a:xfrm>
          </p:grpSpPr>
          <p:sp>
            <p:nvSpPr>
              <p:cNvPr id="231" name="Google Shape;2308;p36">
                <a:extLst>
                  <a:ext uri="{FF2B5EF4-FFF2-40B4-BE49-F238E27FC236}">
                    <a16:creationId xmlns:a16="http://schemas.microsoft.com/office/drawing/2014/main" id="{B929D5F5-A56E-220D-CBE4-385C5FB0A58A}"/>
                  </a:ext>
                </a:extLst>
              </p:cNvPr>
              <p:cNvSpPr/>
              <p:nvPr/>
            </p:nvSpPr>
            <p:spPr>
              <a:xfrm>
                <a:off x="3743193" y="323017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09;p36">
                <a:extLst>
                  <a:ext uri="{FF2B5EF4-FFF2-40B4-BE49-F238E27FC236}">
                    <a16:creationId xmlns:a16="http://schemas.microsoft.com/office/drawing/2014/main" id="{58A4EA51-28A8-93A8-1FF9-91FBB3215946}"/>
                  </a:ext>
                </a:extLst>
              </p:cNvPr>
              <p:cNvSpPr/>
              <p:nvPr/>
            </p:nvSpPr>
            <p:spPr>
              <a:xfrm>
                <a:off x="3743193" y="325372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10;p36">
                <a:extLst>
                  <a:ext uri="{FF2B5EF4-FFF2-40B4-BE49-F238E27FC236}">
                    <a16:creationId xmlns:a16="http://schemas.microsoft.com/office/drawing/2014/main" id="{E72B94CD-F3FE-672B-9018-0086B337D49C}"/>
                  </a:ext>
                </a:extLst>
              </p:cNvPr>
              <p:cNvSpPr/>
              <p:nvPr/>
            </p:nvSpPr>
            <p:spPr>
              <a:xfrm>
                <a:off x="3743193" y="327727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11;p36">
                <a:extLst>
                  <a:ext uri="{FF2B5EF4-FFF2-40B4-BE49-F238E27FC236}">
                    <a16:creationId xmlns:a16="http://schemas.microsoft.com/office/drawing/2014/main" id="{CA1E8271-1D9C-E0B3-77C3-710AB51BB836}"/>
                  </a:ext>
                </a:extLst>
              </p:cNvPr>
              <p:cNvSpPr/>
              <p:nvPr/>
            </p:nvSpPr>
            <p:spPr>
              <a:xfrm>
                <a:off x="3743193" y="330082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12;p36">
                <a:extLst>
                  <a:ext uri="{FF2B5EF4-FFF2-40B4-BE49-F238E27FC236}">
                    <a16:creationId xmlns:a16="http://schemas.microsoft.com/office/drawing/2014/main" id="{8C20BE87-9AA9-AF9C-1C1F-8B04861432C2}"/>
                  </a:ext>
                </a:extLst>
              </p:cNvPr>
              <p:cNvSpPr/>
              <p:nvPr/>
            </p:nvSpPr>
            <p:spPr>
              <a:xfrm>
                <a:off x="3743193" y="3460757"/>
                <a:ext cx="298742" cy="10785"/>
              </a:xfrm>
              <a:custGeom>
                <a:avLst/>
                <a:gdLst/>
                <a:ahLst/>
                <a:cxnLst/>
                <a:rect l="l" t="t" r="r" b="b"/>
                <a:pathLst>
                  <a:path w="4072" h="147" extrusionOk="0">
                    <a:moveTo>
                      <a:pt x="0" y="0"/>
                    </a:moveTo>
                    <a:lnTo>
                      <a:pt x="0" y="146"/>
                    </a:lnTo>
                    <a:lnTo>
                      <a:pt x="4072" y="146"/>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13;p36">
                <a:extLst>
                  <a:ext uri="{FF2B5EF4-FFF2-40B4-BE49-F238E27FC236}">
                    <a16:creationId xmlns:a16="http://schemas.microsoft.com/office/drawing/2014/main" id="{91C07F5E-3B30-6B3C-99FD-FC67379397A5}"/>
                  </a:ext>
                </a:extLst>
              </p:cNvPr>
              <p:cNvSpPr/>
              <p:nvPr/>
            </p:nvSpPr>
            <p:spPr>
              <a:xfrm>
                <a:off x="3743193" y="34838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14;p36">
                <a:extLst>
                  <a:ext uri="{FF2B5EF4-FFF2-40B4-BE49-F238E27FC236}">
                    <a16:creationId xmlns:a16="http://schemas.microsoft.com/office/drawing/2014/main" id="{42675A59-0C54-B8E1-4A14-16EE77878441}"/>
                  </a:ext>
                </a:extLst>
              </p:cNvPr>
              <p:cNvSpPr/>
              <p:nvPr/>
            </p:nvSpPr>
            <p:spPr>
              <a:xfrm>
                <a:off x="3743193" y="35074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15;p36">
                <a:extLst>
                  <a:ext uri="{FF2B5EF4-FFF2-40B4-BE49-F238E27FC236}">
                    <a16:creationId xmlns:a16="http://schemas.microsoft.com/office/drawing/2014/main" id="{5A8BC064-A0D3-FAB3-5E07-28C3B28AD3A6}"/>
                  </a:ext>
                </a:extLst>
              </p:cNvPr>
              <p:cNvSpPr/>
              <p:nvPr/>
            </p:nvSpPr>
            <p:spPr>
              <a:xfrm>
                <a:off x="3743193" y="35309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16;p36">
                <a:extLst>
                  <a:ext uri="{FF2B5EF4-FFF2-40B4-BE49-F238E27FC236}">
                    <a16:creationId xmlns:a16="http://schemas.microsoft.com/office/drawing/2014/main" id="{427EFD17-86FF-EC78-05A8-3DA13E5B7603}"/>
                  </a:ext>
                </a:extLst>
              </p:cNvPr>
              <p:cNvSpPr/>
              <p:nvPr/>
            </p:nvSpPr>
            <p:spPr>
              <a:xfrm>
                <a:off x="3743193" y="369288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317;p36">
                <a:extLst>
                  <a:ext uri="{FF2B5EF4-FFF2-40B4-BE49-F238E27FC236}">
                    <a16:creationId xmlns:a16="http://schemas.microsoft.com/office/drawing/2014/main" id="{2D567498-9832-7FC5-50BE-40721A3969D6}"/>
                  </a:ext>
                </a:extLst>
              </p:cNvPr>
              <p:cNvSpPr/>
              <p:nvPr/>
            </p:nvSpPr>
            <p:spPr>
              <a:xfrm>
                <a:off x="3743193" y="371643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318;p36">
                <a:extLst>
                  <a:ext uri="{FF2B5EF4-FFF2-40B4-BE49-F238E27FC236}">
                    <a16:creationId xmlns:a16="http://schemas.microsoft.com/office/drawing/2014/main" id="{65141D6F-EED7-021D-AE59-26DBDA1BC87B}"/>
                  </a:ext>
                </a:extLst>
              </p:cNvPr>
              <p:cNvSpPr/>
              <p:nvPr/>
            </p:nvSpPr>
            <p:spPr>
              <a:xfrm>
                <a:off x="3743193" y="373998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319;p36">
                <a:extLst>
                  <a:ext uri="{FF2B5EF4-FFF2-40B4-BE49-F238E27FC236}">
                    <a16:creationId xmlns:a16="http://schemas.microsoft.com/office/drawing/2014/main" id="{7A5F8A4F-E35E-E2B0-0408-860BE5978ADB}"/>
                  </a:ext>
                </a:extLst>
              </p:cNvPr>
              <p:cNvSpPr/>
              <p:nvPr/>
            </p:nvSpPr>
            <p:spPr>
              <a:xfrm>
                <a:off x="3743193" y="376353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320;p36">
                <a:extLst>
                  <a:ext uri="{FF2B5EF4-FFF2-40B4-BE49-F238E27FC236}">
                    <a16:creationId xmlns:a16="http://schemas.microsoft.com/office/drawing/2014/main" id="{B7984B6B-05D6-D520-BB20-535F6CB301C7}"/>
                  </a:ext>
                </a:extLst>
              </p:cNvPr>
              <p:cNvSpPr/>
              <p:nvPr/>
            </p:nvSpPr>
            <p:spPr>
              <a:xfrm>
                <a:off x="3743193" y="39280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321;p36">
                <a:extLst>
                  <a:ext uri="{FF2B5EF4-FFF2-40B4-BE49-F238E27FC236}">
                    <a16:creationId xmlns:a16="http://schemas.microsoft.com/office/drawing/2014/main" id="{27E8751E-9EC4-EA2B-3BEA-C291ADA7438C}"/>
                  </a:ext>
                </a:extLst>
              </p:cNvPr>
              <p:cNvSpPr/>
              <p:nvPr/>
            </p:nvSpPr>
            <p:spPr>
              <a:xfrm>
                <a:off x="3743193" y="39515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322;p36">
                <a:extLst>
                  <a:ext uri="{FF2B5EF4-FFF2-40B4-BE49-F238E27FC236}">
                    <a16:creationId xmlns:a16="http://schemas.microsoft.com/office/drawing/2014/main" id="{47952580-F0C6-5F25-9828-7F88127C8561}"/>
                  </a:ext>
                </a:extLst>
              </p:cNvPr>
              <p:cNvSpPr/>
              <p:nvPr/>
            </p:nvSpPr>
            <p:spPr>
              <a:xfrm>
                <a:off x="3743193" y="39751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323;p36">
                <a:extLst>
                  <a:ext uri="{FF2B5EF4-FFF2-40B4-BE49-F238E27FC236}">
                    <a16:creationId xmlns:a16="http://schemas.microsoft.com/office/drawing/2014/main" id="{F7544A9D-9160-C20E-01C5-B1CCD4D1DFDF}"/>
                  </a:ext>
                </a:extLst>
              </p:cNvPr>
              <p:cNvSpPr/>
              <p:nvPr/>
            </p:nvSpPr>
            <p:spPr>
              <a:xfrm>
                <a:off x="3743193" y="39986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324;p36">
                <a:extLst>
                  <a:ext uri="{FF2B5EF4-FFF2-40B4-BE49-F238E27FC236}">
                    <a16:creationId xmlns:a16="http://schemas.microsoft.com/office/drawing/2014/main" id="{EEFEC0A4-AF6A-A8B5-0119-728664063753}"/>
                  </a:ext>
                </a:extLst>
              </p:cNvPr>
              <p:cNvSpPr/>
              <p:nvPr/>
            </p:nvSpPr>
            <p:spPr>
              <a:xfrm>
                <a:off x="4105542" y="393212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325;p36">
                <a:extLst>
                  <a:ext uri="{FF2B5EF4-FFF2-40B4-BE49-F238E27FC236}">
                    <a16:creationId xmlns:a16="http://schemas.microsoft.com/office/drawing/2014/main" id="{BA88DCA6-02C3-5441-EDF6-664133503DE9}"/>
                  </a:ext>
                </a:extLst>
              </p:cNvPr>
              <p:cNvSpPr/>
              <p:nvPr/>
            </p:nvSpPr>
            <p:spPr>
              <a:xfrm>
                <a:off x="4105542" y="395567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326;p36">
                <a:extLst>
                  <a:ext uri="{FF2B5EF4-FFF2-40B4-BE49-F238E27FC236}">
                    <a16:creationId xmlns:a16="http://schemas.microsoft.com/office/drawing/2014/main" id="{70C58AAC-F0C0-A6C9-30F3-F57FF3D1CBBF}"/>
                  </a:ext>
                </a:extLst>
              </p:cNvPr>
              <p:cNvSpPr/>
              <p:nvPr/>
            </p:nvSpPr>
            <p:spPr>
              <a:xfrm>
                <a:off x="4105542" y="397922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327;p36">
                <a:extLst>
                  <a:ext uri="{FF2B5EF4-FFF2-40B4-BE49-F238E27FC236}">
                    <a16:creationId xmlns:a16="http://schemas.microsoft.com/office/drawing/2014/main" id="{2B90A994-D35A-6BD3-1499-39379779C57A}"/>
                  </a:ext>
                </a:extLst>
              </p:cNvPr>
              <p:cNvSpPr/>
              <p:nvPr/>
            </p:nvSpPr>
            <p:spPr>
              <a:xfrm>
                <a:off x="4105542" y="400277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328;p36">
                <a:extLst>
                  <a:ext uri="{FF2B5EF4-FFF2-40B4-BE49-F238E27FC236}">
                    <a16:creationId xmlns:a16="http://schemas.microsoft.com/office/drawing/2014/main" id="{06496CDF-A322-73BA-02C2-BE406F70C583}"/>
                  </a:ext>
                </a:extLst>
              </p:cNvPr>
              <p:cNvSpPr/>
              <p:nvPr/>
            </p:nvSpPr>
            <p:spPr>
              <a:xfrm>
                <a:off x="4788494" y="3224816"/>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329;p36">
                <a:extLst>
                  <a:ext uri="{FF2B5EF4-FFF2-40B4-BE49-F238E27FC236}">
                    <a16:creationId xmlns:a16="http://schemas.microsoft.com/office/drawing/2014/main" id="{1BCA793D-18D1-4862-58A1-3D1600B88550}"/>
                  </a:ext>
                </a:extLst>
              </p:cNvPr>
              <p:cNvSpPr/>
              <p:nvPr/>
            </p:nvSpPr>
            <p:spPr>
              <a:xfrm>
                <a:off x="4788494" y="324792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330;p36">
                <a:extLst>
                  <a:ext uri="{FF2B5EF4-FFF2-40B4-BE49-F238E27FC236}">
                    <a16:creationId xmlns:a16="http://schemas.microsoft.com/office/drawing/2014/main" id="{DDFAADFA-984B-EE4C-B1B6-203CEAA30010}"/>
                  </a:ext>
                </a:extLst>
              </p:cNvPr>
              <p:cNvSpPr/>
              <p:nvPr/>
            </p:nvSpPr>
            <p:spPr>
              <a:xfrm>
                <a:off x="4788494" y="327147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331;p36">
                <a:extLst>
                  <a:ext uri="{FF2B5EF4-FFF2-40B4-BE49-F238E27FC236}">
                    <a16:creationId xmlns:a16="http://schemas.microsoft.com/office/drawing/2014/main" id="{E67A48E9-02FF-5165-FA1A-CAA3B937C16A}"/>
                  </a:ext>
                </a:extLst>
              </p:cNvPr>
              <p:cNvSpPr/>
              <p:nvPr/>
            </p:nvSpPr>
            <p:spPr>
              <a:xfrm>
                <a:off x="4788494" y="329502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332;p36">
                <a:extLst>
                  <a:ext uri="{FF2B5EF4-FFF2-40B4-BE49-F238E27FC236}">
                    <a16:creationId xmlns:a16="http://schemas.microsoft.com/office/drawing/2014/main" id="{1EEFC1BB-333C-EF43-B52E-3174DBA495B9}"/>
                  </a:ext>
                </a:extLst>
              </p:cNvPr>
              <p:cNvSpPr/>
              <p:nvPr/>
            </p:nvSpPr>
            <p:spPr>
              <a:xfrm>
                <a:off x="4788494" y="3428110"/>
                <a:ext cx="281428" cy="11225"/>
              </a:xfrm>
              <a:custGeom>
                <a:avLst/>
                <a:gdLst/>
                <a:ahLst/>
                <a:cxnLst/>
                <a:rect l="l" t="t" r="r" b="b"/>
                <a:pathLst>
                  <a:path w="3836" h="153" extrusionOk="0">
                    <a:moveTo>
                      <a:pt x="0" y="0"/>
                    </a:moveTo>
                    <a:lnTo>
                      <a:pt x="0" y="152"/>
                    </a:lnTo>
                    <a:lnTo>
                      <a:pt x="3835" y="152"/>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333;p36">
                <a:extLst>
                  <a:ext uri="{FF2B5EF4-FFF2-40B4-BE49-F238E27FC236}">
                    <a16:creationId xmlns:a16="http://schemas.microsoft.com/office/drawing/2014/main" id="{484156D0-F618-5B87-F69B-2E33384459D5}"/>
                  </a:ext>
                </a:extLst>
              </p:cNvPr>
              <p:cNvSpPr/>
              <p:nvPr/>
            </p:nvSpPr>
            <p:spPr>
              <a:xfrm>
                <a:off x="4788494" y="3451660"/>
                <a:ext cx="281428" cy="11225"/>
              </a:xfrm>
              <a:custGeom>
                <a:avLst/>
                <a:gdLst/>
                <a:ahLst/>
                <a:cxnLst/>
                <a:rect l="l" t="t" r="r" b="b"/>
                <a:pathLst>
                  <a:path w="3836" h="153" extrusionOk="0">
                    <a:moveTo>
                      <a:pt x="0" y="0"/>
                    </a:moveTo>
                    <a:lnTo>
                      <a:pt x="0" y="152"/>
                    </a:lnTo>
                    <a:lnTo>
                      <a:pt x="3835" y="152"/>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334;p36">
                <a:extLst>
                  <a:ext uri="{FF2B5EF4-FFF2-40B4-BE49-F238E27FC236}">
                    <a16:creationId xmlns:a16="http://schemas.microsoft.com/office/drawing/2014/main" id="{854DC8D8-CDC0-F6EB-E2B7-5E854F1CB67C}"/>
                  </a:ext>
                </a:extLst>
              </p:cNvPr>
              <p:cNvSpPr/>
              <p:nvPr/>
            </p:nvSpPr>
            <p:spPr>
              <a:xfrm>
                <a:off x="4788494" y="3475210"/>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335;p36">
                <a:extLst>
                  <a:ext uri="{FF2B5EF4-FFF2-40B4-BE49-F238E27FC236}">
                    <a16:creationId xmlns:a16="http://schemas.microsoft.com/office/drawing/2014/main" id="{4C8473FF-EE2B-5E85-AC6E-81DDD043884F}"/>
                  </a:ext>
                </a:extLst>
              </p:cNvPr>
              <p:cNvSpPr/>
              <p:nvPr/>
            </p:nvSpPr>
            <p:spPr>
              <a:xfrm>
                <a:off x="4788494" y="3498760"/>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2336;p36">
              <a:extLst>
                <a:ext uri="{FF2B5EF4-FFF2-40B4-BE49-F238E27FC236}">
                  <a16:creationId xmlns:a16="http://schemas.microsoft.com/office/drawing/2014/main" id="{33EF80D3-F28E-CE6A-BC40-C8BE1E7BF61F}"/>
                </a:ext>
              </a:extLst>
            </p:cNvPr>
            <p:cNvSpPr/>
            <p:nvPr/>
          </p:nvSpPr>
          <p:spPr>
            <a:xfrm>
              <a:off x="4129899"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337;p36">
              <a:extLst>
                <a:ext uri="{FF2B5EF4-FFF2-40B4-BE49-F238E27FC236}">
                  <a16:creationId xmlns:a16="http://schemas.microsoft.com/office/drawing/2014/main" id="{8C984CAA-9F66-B9E9-02BA-EE96349669B6}"/>
                </a:ext>
              </a:extLst>
            </p:cNvPr>
            <p:cNvSpPr/>
            <p:nvPr/>
          </p:nvSpPr>
          <p:spPr>
            <a:xfrm>
              <a:off x="4169149" y="3330168"/>
              <a:ext cx="22376" cy="185980"/>
            </a:xfrm>
            <a:custGeom>
              <a:avLst/>
              <a:gdLst/>
              <a:ahLst/>
              <a:cxnLst/>
              <a:rect l="l" t="t" r="r" b="b"/>
              <a:pathLst>
                <a:path w="305" h="2535" extrusionOk="0">
                  <a:moveTo>
                    <a:pt x="0" y="1"/>
                  </a:moveTo>
                  <a:lnTo>
                    <a:pt x="0" y="2535"/>
                  </a:lnTo>
                  <a:lnTo>
                    <a:pt x="304" y="2535"/>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338;p36">
              <a:extLst>
                <a:ext uri="{FF2B5EF4-FFF2-40B4-BE49-F238E27FC236}">
                  <a16:creationId xmlns:a16="http://schemas.microsoft.com/office/drawing/2014/main" id="{749FD374-BE3F-1D50-F2E7-D20F3C442399}"/>
                </a:ext>
              </a:extLst>
            </p:cNvPr>
            <p:cNvSpPr/>
            <p:nvPr/>
          </p:nvSpPr>
          <p:spPr>
            <a:xfrm>
              <a:off x="4208399"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339;p36">
              <a:extLst>
                <a:ext uri="{FF2B5EF4-FFF2-40B4-BE49-F238E27FC236}">
                  <a16:creationId xmlns:a16="http://schemas.microsoft.com/office/drawing/2014/main" id="{FF5A648D-0E60-0D03-5A73-7EF973C9DA28}"/>
                </a:ext>
              </a:extLst>
            </p:cNvPr>
            <p:cNvSpPr/>
            <p:nvPr/>
          </p:nvSpPr>
          <p:spPr>
            <a:xfrm>
              <a:off x="4247209" y="3330168"/>
              <a:ext cx="22817" cy="185980"/>
            </a:xfrm>
            <a:custGeom>
              <a:avLst/>
              <a:gdLst/>
              <a:ahLst/>
              <a:cxnLst/>
              <a:rect l="l" t="t" r="r" b="b"/>
              <a:pathLst>
                <a:path w="311" h="2535" extrusionOk="0">
                  <a:moveTo>
                    <a:pt x="1" y="1"/>
                  </a:moveTo>
                  <a:lnTo>
                    <a:pt x="1" y="2535"/>
                  </a:lnTo>
                  <a:lnTo>
                    <a:pt x="310" y="2535"/>
                  </a:lnTo>
                  <a:lnTo>
                    <a:pt x="3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340;p36">
              <a:extLst>
                <a:ext uri="{FF2B5EF4-FFF2-40B4-BE49-F238E27FC236}">
                  <a16:creationId xmlns:a16="http://schemas.microsoft.com/office/drawing/2014/main" id="{8F9B675B-6671-7A8E-017C-477AD63DD3E8}"/>
                </a:ext>
              </a:extLst>
            </p:cNvPr>
            <p:cNvSpPr/>
            <p:nvPr/>
          </p:nvSpPr>
          <p:spPr>
            <a:xfrm>
              <a:off x="4286459" y="3280573"/>
              <a:ext cx="22376" cy="235575"/>
            </a:xfrm>
            <a:custGeom>
              <a:avLst/>
              <a:gdLst/>
              <a:ahLst/>
              <a:cxnLst/>
              <a:rect l="l" t="t" r="r" b="b"/>
              <a:pathLst>
                <a:path w="305" h="3211" extrusionOk="0">
                  <a:moveTo>
                    <a:pt x="1" y="1"/>
                  </a:moveTo>
                  <a:lnTo>
                    <a:pt x="1" y="3211"/>
                  </a:lnTo>
                  <a:lnTo>
                    <a:pt x="305" y="3211"/>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341;p36">
              <a:extLst>
                <a:ext uri="{FF2B5EF4-FFF2-40B4-BE49-F238E27FC236}">
                  <a16:creationId xmlns:a16="http://schemas.microsoft.com/office/drawing/2014/main" id="{F1852CD9-C012-3205-F8EF-4ACF842786CA}"/>
                </a:ext>
              </a:extLst>
            </p:cNvPr>
            <p:cNvSpPr/>
            <p:nvPr/>
          </p:nvSpPr>
          <p:spPr>
            <a:xfrm>
              <a:off x="4325709" y="3280573"/>
              <a:ext cx="22376" cy="235575"/>
            </a:xfrm>
            <a:custGeom>
              <a:avLst/>
              <a:gdLst/>
              <a:ahLst/>
              <a:cxnLst/>
              <a:rect l="l" t="t" r="r" b="b"/>
              <a:pathLst>
                <a:path w="305" h="3211" extrusionOk="0">
                  <a:moveTo>
                    <a:pt x="1" y="1"/>
                  </a:moveTo>
                  <a:lnTo>
                    <a:pt x="1"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342;p36">
              <a:extLst>
                <a:ext uri="{FF2B5EF4-FFF2-40B4-BE49-F238E27FC236}">
                  <a16:creationId xmlns:a16="http://schemas.microsoft.com/office/drawing/2014/main" id="{073AA5C5-3F80-69D0-27CF-AA4B0D6A026D}"/>
                </a:ext>
              </a:extLst>
            </p:cNvPr>
            <p:cNvSpPr/>
            <p:nvPr/>
          </p:nvSpPr>
          <p:spPr>
            <a:xfrm>
              <a:off x="4364959" y="3330168"/>
              <a:ext cx="22376" cy="185980"/>
            </a:xfrm>
            <a:custGeom>
              <a:avLst/>
              <a:gdLst/>
              <a:ahLst/>
              <a:cxnLst/>
              <a:rect l="l" t="t" r="r" b="b"/>
              <a:pathLst>
                <a:path w="305" h="2535" extrusionOk="0">
                  <a:moveTo>
                    <a:pt x="1" y="1"/>
                  </a:moveTo>
                  <a:lnTo>
                    <a:pt x="1" y="2535"/>
                  </a:lnTo>
                  <a:lnTo>
                    <a:pt x="305" y="2535"/>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343;p36">
              <a:extLst>
                <a:ext uri="{FF2B5EF4-FFF2-40B4-BE49-F238E27FC236}">
                  <a16:creationId xmlns:a16="http://schemas.microsoft.com/office/drawing/2014/main" id="{EAD8BE9F-992A-8EE9-03BD-A220F67CC290}"/>
                </a:ext>
              </a:extLst>
            </p:cNvPr>
            <p:cNvSpPr/>
            <p:nvPr/>
          </p:nvSpPr>
          <p:spPr>
            <a:xfrm>
              <a:off x="4403842"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344;p36">
              <a:extLst>
                <a:ext uri="{FF2B5EF4-FFF2-40B4-BE49-F238E27FC236}">
                  <a16:creationId xmlns:a16="http://schemas.microsoft.com/office/drawing/2014/main" id="{26F63632-A5E6-F0CD-3B46-9062DC838FE1}"/>
                </a:ext>
              </a:extLst>
            </p:cNvPr>
            <p:cNvSpPr/>
            <p:nvPr/>
          </p:nvSpPr>
          <p:spPr>
            <a:xfrm>
              <a:off x="4443093" y="3252108"/>
              <a:ext cx="22376" cy="264041"/>
            </a:xfrm>
            <a:custGeom>
              <a:avLst/>
              <a:gdLst/>
              <a:ahLst/>
              <a:cxnLst/>
              <a:rect l="l" t="t" r="r" b="b"/>
              <a:pathLst>
                <a:path w="305" h="3599" extrusionOk="0">
                  <a:moveTo>
                    <a:pt x="0" y="0"/>
                  </a:moveTo>
                  <a:lnTo>
                    <a:pt x="0" y="3599"/>
                  </a:lnTo>
                  <a:lnTo>
                    <a:pt x="304" y="3599"/>
                  </a:lnTo>
                  <a:lnTo>
                    <a:pt x="304"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345;p36">
              <a:extLst>
                <a:ext uri="{FF2B5EF4-FFF2-40B4-BE49-F238E27FC236}">
                  <a16:creationId xmlns:a16="http://schemas.microsoft.com/office/drawing/2014/main" id="{B22FC749-D4E5-5C24-2EC2-50ECD88BCD9B}"/>
                </a:ext>
              </a:extLst>
            </p:cNvPr>
            <p:cNvSpPr/>
            <p:nvPr/>
          </p:nvSpPr>
          <p:spPr>
            <a:xfrm>
              <a:off x="4482343"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346;p36">
              <a:extLst>
                <a:ext uri="{FF2B5EF4-FFF2-40B4-BE49-F238E27FC236}">
                  <a16:creationId xmlns:a16="http://schemas.microsoft.com/office/drawing/2014/main" id="{09E296DD-655C-5610-80A2-57BBF73149DC}"/>
                </a:ext>
              </a:extLst>
            </p:cNvPr>
            <p:cNvSpPr/>
            <p:nvPr/>
          </p:nvSpPr>
          <p:spPr>
            <a:xfrm>
              <a:off x="4521153" y="3252108"/>
              <a:ext cx="22376" cy="264041"/>
            </a:xfrm>
            <a:custGeom>
              <a:avLst/>
              <a:gdLst/>
              <a:ahLst/>
              <a:cxnLst/>
              <a:rect l="l" t="t" r="r" b="b"/>
              <a:pathLst>
                <a:path w="305" h="3599" extrusionOk="0">
                  <a:moveTo>
                    <a:pt x="0" y="0"/>
                  </a:moveTo>
                  <a:lnTo>
                    <a:pt x="0" y="3599"/>
                  </a:lnTo>
                  <a:lnTo>
                    <a:pt x="305" y="3599"/>
                  </a:lnTo>
                  <a:lnTo>
                    <a:pt x="305"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347;p36">
              <a:extLst>
                <a:ext uri="{FF2B5EF4-FFF2-40B4-BE49-F238E27FC236}">
                  <a16:creationId xmlns:a16="http://schemas.microsoft.com/office/drawing/2014/main" id="{104D57EE-2AB1-3BB3-1AE3-3998D61EDC35}"/>
                </a:ext>
              </a:extLst>
            </p:cNvPr>
            <p:cNvSpPr/>
            <p:nvPr/>
          </p:nvSpPr>
          <p:spPr>
            <a:xfrm>
              <a:off x="4560403" y="3280573"/>
              <a:ext cx="22376" cy="235575"/>
            </a:xfrm>
            <a:custGeom>
              <a:avLst/>
              <a:gdLst/>
              <a:ahLst/>
              <a:cxnLst/>
              <a:rect l="l" t="t" r="r" b="b"/>
              <a:pathLst>
                <a:path w="305" h="3211" extrusionOk="0">
                  <a:moveTo>
                    <a:pt x="0" y="1"/>
                  </a:moveTo>
                  <a:lnTo>
                    <a:pt x="0"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348;p36">
              <a:extLst>
                <a:ext uri="{FF2B5EF4-FFF2-40B4-BE49-F238E27FC236}">
                  <a16:creationId xmlns:a16="http://schemas.microsoft.com/office/drawing/2014/main" id="{01B1F86A-1AFE-F2BC-F02B-C7E7E2EDB810}"/>
                </a:ext>
              </a:extLst>
            </p:cNvPr>
            <p:cNvSpPr/>
            <p:nvPr/>
          </p:nvSpPr>
          <p:spPr>
            <a:xfrm>
              <a:off x="4599653" y="3214471"/>
              <a:ext cx="22376" cy="301677"/>
            </a:xfrm>
            <a:custGeom>
              <a:avLst/>
              <a:gdLst/>
              <a:ahLst/>
              <a:cxnLst/>
              <a:rect l="l" t="t" r="r" b="b"/>
              <a:pathLst>
                <a:path w="305" h="4112" extrusionOk="0">
                  <a:moveTo>
                    <a:pt x="0" y="1"/>
                  </a:moveTo>
                  <a:lnTo>
                    <a:pt x="0" y="4112"/>
                  </a:lnTo>
                  <a:lnTo>
                    <a:pt x="305" y="4112"/>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349;p36">
              <a:extLst>
                <a:ext uri="{FF2B5EF4-FFF2-40B4-BE49-F238E27FC236}">
                  <a16:creationId xmlns:a16="http://schemas.microsoft.com/office/drawing/2014/main" id="{24FFA25E-4F49-A2F4-0325-83C5D0C00F72}"/>
                </a:ext>
              </a:extLst>
            </p:cNvPr>
            <p:cNvSpPr/>
            <p:nvPr/>
          </p:nvSpPr>
          <p:spPr>
            <a:xfrm>
              <a:off x="4638463" y="3280573"/>
              <a:ext cx="22376" cy="235575"/>
            </a:xfrm>
            <a:custGeom>
              <a:avLst/>
              <a:gdLst/>
              <a:ahLst/>
              <a:cxnLst/>
              <a:rect l="l" t="t" r="r" b="b"/>
              <a:pathLst>
                <a:path w="305" h="3211" extrusionOk="0">
                  <a:moveTo>
                    <a:pt x="1" y="1"/>
                  </a:moveTo>
                  <a:lnTo>
                    <a:pt x="1"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350;p36">
              <a:extLst>
                <a:ext uri="{FF2B5EF4-FFF2-40B4-BE49-F238E27FC236}">
                  <a16:creationId xmlns:a16="http://schemas.microsoft.com/office/drawing/2014/main" id="{E4FD12A0-AE99-B588-6859-738A9F21FC3A}"/>
                </a:ext>
              </a:extLst>
            </p:cNvPr>
            <p:cNvSpPr/>
            <p:nvPr/>
          </p:nvSpPr>
          <p:spPr>
            <a:xfrm>
              <a:off x="4688864" y="3459876"/>
              <a:ext cx="34408" cy="22817"/>
            </a:xfrm>
            <a:custGeom>
              <a:avLst/>
              <a:gdLst/>
              <a:ahLst/>
              <a:cxnLst/>
              <a:rect l="l" t="t" r="r" b="b"/>
              <a:pathLst>
                <a:path w="469" h="311" extrusionOk="0">
                  <a:moveTo>
                    <a:pt x="1" y="1"/>
                  </a:moveTo>
                  <a:lnTo>
                    <a:pt x="1" y="311"/>
                  </a:lnTo>
                  <a:lnTo>
                    <a:pt x="468" y="311"/>
                  </a:lnTo>
                  <a:lnTo>
                    <a:pt x="468"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351;p36">
              <a:extLst>
                <a:ext uri="{FF2B5EF4-FFF2-40B4-BE49-F238E27FC236}">
                  <a16:creationId xmlns:a16="http://schemas.microsoft.com/office/drawing/2014/main" id="{2FE13ABB-7C60-C860-84AB-5170790A4C8A}"/>
                </a:ext>
              </a:extLst>
            </p:cNvPr>
            <p:cNvSpPr/>
            <p:nvPr/>
          </p:nvSpPr>
          <p:spPr>
            <a:xfrm>
              <a:off x="4688864" y="3492964"/>
              <a:ext cx="34408" cy="22817"/>
            </a:xfrm>
            <a:custGeom>
              <a:avLst/>
              <a:gdLst/>
              <a:ahLst/>
              <a:cxnLst/>
              <a:rect l="l" t="t" r="r" b="b"/>
              <a:pathLst>
                <a:path w="469" h="311" extrusionOk="0">
                  <a:moveTo>
                    <a:pt x="1" y="0"/>
                  </a:moveTo>
                  <a:lnTo>
                    <a:pt x="1" y="310"/>
                  </a:lnTo>
                  <a:lnTo>
                    <a:pt x="468" y="310"/>
                  </a:lnTo>
                  <a:lnTo>
                    <a:pt x="4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352;p36">
              <a:extLst>
                <a:ext uri="{FF2B5EF4-FFF2-40B4-BE49-F238E27FC236}">
                  <a16:creationId xmlns:a16="http://schemas.microsoft.com/office/drawing/2014/main" id="{E65D5C6C-83A5-6620-FECA-AB49D7CEF784}"/>
                </a:ext>
              </a:extLst>
            </p:cNvPr>
            <p:cNvSpPr/>
            <p:nvPr/>
          </p:nvSpPr>
          <p:spPr>
            <a:xfrm>
              <a:off x="4793409" y="3613575"/>
              <a:ext cx="51722" cy="52163"/>
            </a:xfrm>
            <a:custGeom>
              <a:avLst/>
              <a:gdLst/>
              <a:ahLst/>
              <a:cxnLst/>
              <a:rect l="l" t="t" r="r" b="b"/>
              <a:pathLst>
                <a:path w="705" h="711" extrusionOk="0">
                  <a:moveTo>
                    <a:pt x="1" y="1"/>
                  </a:moveTo>
                  <a:lnTo>
                    <a:pt x="1" y="710"/>
                  </a:lnTo>
                  <a:lnTo>
                    <a:pt x="705" y="710"/>
                  </a:lnTo>
                  <a:lnTo>
                    <a:pt x="7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353;p36">
              <a:extLst>
                <a:ext uri="{FF2B5EF4-FFF2-40B4-BE49-F238E27FC236}">
                  <a16:creationId xmlns:a16="http://schemas.microsoft.com/office/drawing/2014/main" id="{8D861602-1E3F-ECAD-A960-DFB99103182B}"/>
                </a:ext>
              </a:extLst>
            </p:cNvPr>
            <p:cNvSpPr/>
            <p:nvPr/>
          </p:nvSpPr>
          <p:spPr>
            <a:xfrm>
              <a:off x="4860758" y="3613575"/>
              <a:ext cx="215326" cy="20322"/>
            </a:xfrm>
            <a:custGeom>
              <a:avLst/>
              <a:gdLst/>
              <a:ahLst/>
              <a:cxnLst/>
              <a:rect l="l" t="t" r="r" b="b"/>
              <a:pathLst>
                <a:path w="2935" h="277" extrusionOk="0">
                  <a:moveTo>
                    <a:pt x="1" y="1"/>
                  </a:moveTo>
                  <a:lnTo>
                    <a:pt x="1" y="277"/>
                  </a:lnTo>
                  <a:lnTo>
                    <a:pt x="2935" y="277"/>
                  </a:lnTo>
                  <a:lnTo>
                    <a:pt x="2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354;p36">
              <a:extLst>
                <a:ext uri="{FF2B5EF4-FFF2-40B4-BE49-F238E27FC236}">
                  <a16:creationId xmlns:a16="http://schemas.microsoft.com/office/drawing/2014/main" id="{A5A3BAE6-D3EC-820C-4099-EE5D7DC0F182}"/>
                </a:ext>
              </a:extLst>
            </p:cNvPr>
            <p:cNvSpPr/>
            <p:nvPr/>
          </p:nvSpPr>
          <p:spPr>
            <a:xfrm>
              <a:off x="4860758" y="3645416"/>
              <a:ext cx="135212" cy="20322"/>
            </a:xfrm>
            <a:custGeom>
              <a:avLst/>
              <a:gdLst/>
              <a:ahLst/>
              <a:cxnLst/>
              <a:rect l="l" t="t" r="r" b="b"/>
              <a:pathLst>
                <a:path w="1843" h="277" extrusionOk="0">
                  <a:moveTo>
                    <a:pt x="1" y="0"/>
                  </a:moveTo>
                  <a:lnTo>
                    <a:pt x="1"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355;p36">
              <a:extLst>
                <a:ext uri="{FF2B5EF4-FFF2-40B4-BE49-F238E27FC236}">
                  <a16:creationId xmlns:a16="http://schemas.microsoft.com/office/drawing/2014/main" id="{A8508F78-A845-8D8B-501B-74C15EC7F9BE}"/>
                </a:ext>
              </a:extLst>
            </p:cNvPr>
            <p:cNvSpPr/>
            <p:nvPr/>
          </p:nvSpPr>
          <p:spPr>
            <a:xfrm>
              <a:off x="5135509" y="3138466"/>
              <a:ext cx="52163" cy="52163"/>
            </a:xfrm>
            <a:custGeom>
              <a:avLst/>
              <a:gdLst/>
              <a:ahLst/>
              <a:cxnLst/>
              <a:rect l="l" t="t" r="r" b="b"/>
              <a:pathLst>
                <a:path w="711" h="711"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356;p36">
              <a:extLst>
                <a:ext uri="{FF2B5EF4-FFF2-40B4-BE49-F238E27FC236}">
                  <a16:creationId xmlns:a16="http://schemas.microsoft.com/office/drawing/2014/main" id="{7FB3C6E2-13CD-D391-675D-FD8B9B853234}"/>
                </a:ext>
              </a:extLst>
            </p:cNvPr>
            <p:cNvSpPr/>
            <p:nvPr/>
          </p:nvSpPr>
          <p:spPr>
            <a:xfrm>
              <a:off x="5203298" y="3138466"/>
              <a:ext cx="214886" cy="20322"/>
            </a:xfrm>
            <a:custGeom>
              <a:avLst/>
              <a:gdLst/>
              <a:ahLst/>
              <a:cxnLst/>
              <a:rect l="l" t="t" r="r" b="b"/>
              <a:pathLst>
                <a:path w="2929" h="277" extrusionOk="0">
                  <a:moveTo>
                    <a:pt x="0" y="0"/>
                  </a:moveTo>
                  <a:lnTo>
                    <a:pt x="0" y="276"/>
                  </a:lnTo>
                  <a:lnTo>
                    <a:pt x="2929" y="276"/>
                  </a:lnTo>
                  <a:lnTo>
                    <a:pt x="29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357;p36">
              <a:extLst>
                <a:ext uri="{FF2B5EF4-FFF2-40B4-BE49-F238E27FC236}">
                  <a16:creationId xmlns:a16="http://schemas.microsoft.com/office/drawing/2014/main" id="{BFC4DE79-107C-E945-94F4-DC8398CC38B1}"/>
                </a:ext>
              </a:extLst>
            </p:cNvPr>
            <p:cNvSpPr/>
            <p:nvPr/>
          </p:nvSpPr>
          <p:spPr>
            <a:xfrm>
              <a:off x="5203298" y="3170306"/>
              <a:ext cx="135138" cy="20322"/>
            </a:xfrm>
            <a:custGeom>
              <a:avLst/>
              <a:gdLst/>
              <a:ahLst/>
              <a:cxnLst/>
              <a:rect l="l" t="t" r="r" b="b"/>
              <a:pathLst>
                <a:path w="1842" h="277" extrusionOk="0">
                  <a:moveTo>
                    <a:pt x="0" y="0"/>
                  </a:moveTo>
                  <a:lnTo>
                    <a:pt x="0"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358;p36">
              <a:extLst>
                <a:ext uri="{FF2B5EF4-FFF2-40B4-BE49-F238E27FC236}">
                  <a16:creationId xmlns:a16="http://schemas.microsoft.com/office/drawing/2014/main" id="{042DD28B-A2CC-AF88-85AA-2029BE2938DB}"/>
                </a:ext>
              </a:extLst>
            </p:cNvPr>
            <p:cNvSpPr/>
            <p:nvPr/>
          </p:nvSpPr>
          <p:spPr>
            <a:xfrm>
              <a:off x="5375998" y="3979225"/>
              <a:ext cx="48788" cy="22817"/>
            </a:xfrm>
            <a:custGeom>
              <a:avLst/>
              <a:gdLst/>
              <a:ahLst/>
              <a:cxnLst/>
              <a:rect l="l" t="t" r="r" b="b"/>
              <a:pathLst>
                <a:path w="665" h="311" extrusionOk="0">
                  <a:moveTo>
                    <a:pt x="0" y="1"/>
                  </a:moveTo>
                  <a:lnTo>
                    <a:pt x="0" y="310"/>
                  </a:lnTo>
                  <a:lnTo>
                    <a:pt x="665" y="310"/>
                  </a:lnTo>
                  <a:lnTo>
                    <a:pt x="6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359;p36">
              <a:extLst>
                <a:ext uri="{FF2B5EF4-FFF2-40B4-BE49-F238E27FC236}">
                  <a16:creationId xmlns:a16="http://schemas.microsoft.com/office/drawing/2014/main" id="{959DC5BA-F543-E722-F6B1-309F912DE1BE}"/>
                </a:ext>
              </a:extLst>
            </p:cNvPr>
            <p:cNvSpPr/>
            <p:nvPr/>
          </p:nvSpPr>
          <p:spPr>
            <a:xfrm>
              <a:off x="5375998" y="4012313"/>
              <a:ext cx="48788" cy="22743"/>
            </a:xfrm>
            <a:custGeom>
              <a:avLst/>
              <a:gdLst/>
              <a:ahLst/>
              <a:cxnLst/>
              <a:rect l="l" t="t" r="r" b="b"/>
              <a:pathLst>
                <a:path w="665" h="310" extrusionOk="0">
                  <a:moveTo>
                    <a:pt x="0" y="0"/>
                  </a:moveTo>
                  <a:lnTo>
                    <a:pt x="0" y="310"/>
                  </a:lnTo>
                  <a:lnTo>
                    <a:pt x="665" y="310"/>
                  </a:lnTo>
                  <a:lnTo>
                    <a:pt x="6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360;p36">
              <a:extLst>
                <a:ext uri="{FF2B5EF4-FFF2-40B4-BE49-F238E27FC236}">
                  <a16:creationId xmlns:a16="http://schemas.microsoft.com/office/drawing/2014/main" id="{FE6856CB-D48C-2BFE-8AE0-167EE3989AD4}"/>
                </a:ext>
              </a:extLst>
            </p:cNvPr>
            <p:cNvSpPr/>
            <p:nvPr/>
          </p:nvSpPr>
          <p:spPr>
            <a:xfrm>
              <a:off x="4490560" y="3968881"/>
              <a:ext cx="25311" cy="45560"/>
            </a:xfrm>
            <a:custGeom>
              <a:avLst/>
              <a:gdLst/>
              <a:ahLst/>
              <a:cxnLst/>
              <a:rect l="l" t="t" r="r" b="b"/>
              <a:pathLst>
                <a:path w="345" h="621" extrusionOk="0">
                  <a:moveTo>
                    <a:pt x="1" y="1"/>
                  </a:moveTo>
                  <a:lnTo>
                    <a:pt x="1" y="620"/>
                  </a:lnTo>
                  <a:lnTo>
                    <a:pt x="344" y="620"/>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361;p36">
              <a:extLst>
                <a:ext uri="{FF2B5EF4-FFF2-40B4-BE49-F238E27FC236}">
                  <a16:creationId xmlns:a16="http://schemas.microsoft.com/office/drawing/2014/main" id="{8FEBE56F-D44C-0EE4-B416-2F2BBAE61355}"/>
                </a:ext>
              </a:extLst>
            </p:cNvPr>
            <p:cNvSpPr/>
            <p:nvPr/>
          </p:nvSpPr>
          <p:spPr>
            <a:xfrm>
              <a:off x="4534798" y="3945771"/>
              <a:ext cx="25238" cy="68670"/>
            </a:xfrm>
            <a:custGeom>
              <a:avLst/>
              <a:gdLst/>
              <a:ahLst/>
              <a:cxnLst/>
              <a:rect l="l" t="t" r="r" b="b"/>
              <a:pathLst>
                <a:path w="344" h="936" extrusionOk="0">
                  <a:moveTo>
                    <a:pt x="0" y="0"/>
                  </a:moveTo>
                  <a:lnTo>
                    <a:pt x="0" y="935"/>
                  </a:lnTo>
                  <a:lnTo>
                    <a:pt x="344" y="935"/>
                  </a:lnTo>
                  <a:lnTo>
                    <a:pt x="344"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362;p36">
              <a:extLst>
                <a:ext uri="{FF2B5EF4-FFF2-40B4-BE49-F238E27FC236}">
                  <a16:creationId xmlns:a16="http://schemas.microsoft.com/office/drawing/2014/main" id="{C6FB1566-C34F-7114-89B4-EE0E19128888}"/>
                </a:ext>
              </a:extLst>
            </p:cNvPr>
            <p:cNvSpPr/>
            <p:nvPr/>
          </p:nvSpPr>
          <p:spPr>
            <a:xfrm>
              <a:off x="4578964" y="3914811"/>
              <a:ext cx="25311" cy="99630"/>
            </a:xfrm>
            <a:custGeom>
              <a:avLst/>
              <a:gdLst/>
              <a:ahLst/>
              <a:cxnLst/>
              <a:rect l="l" t="t" r="r" b="b"/>
              <a:pathLst>
                <a:path w="345" h="1358" extrusionOk="0">
                  <a:moveTo>
                    <a:pt x="1" y="0"/>
                  </a:moveTo>
                  <a:lnTo>
                    <a:pt x="1" y="1357"/>
                  </a:lnTo>
                  <a:lnTo>
                    <a:pt x="344" y="1357"/>
                  </a:lnTo>
                  <a:lnTo>
                    <a:pt x="344"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363;p36">
              <a:extLst>
                <a:ext uri="{FF2B5EF4-FFF2-40B4-BE49-F238E27FC236}">
                  <a16:creationId xmlns:a16="http://schemas.microsoft.com/office/drawing/2014/main" id="{086D820F-A21A-AE5B-1995-48757BD43D87}"/>
                </a:ext>
              </a:extLst>
            </p:cNvPr>
            <p:cNvSpPr/>
            <p:nvPr/>
          </p:nvSpPr>
          <p:spPr>
            <a:xfrm>
              <a:off x="4623203" y="3898231"/>
              <a:ext cx="25238" cy="116210"/>
            </a:xfrm>
            <a:custGeom>
              <a:avLst/>
              <a:gdLst/>
              <a:ahLst/>
              <a:cxnLst/>
              <a:rect l="l" t="t" r="r" b="b"/>
              <a:pathLst>
                <a:path w="344" h="1584" extrusionOk="0">
                  <a:moveTo>
                    <a:pt x="0" y="1"/>
                  </a:moveTo>
                  <a:lnTo>
                    <a:pt x="0" y="1583"/>
                  </a:lnTo>
                  <a:lnTo>
                    <a:pt x="344" y="1583"/>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364;p36">
              <a:extLst>
                <a:ext uri="{FF2B5EF4-FFF2-40B4-BE49-F238E27FC236}">
                  <a16:creationId xmlns:a16="http://schemas.microsoft.com/office/drawing/2014/main" id="{1C4D4F26-FA50-5DED-98BD-269BC8C470F9}"/>
                </a:ext>
              </a:extLst>
            </p:cNvPr>
            <p:cNvSpPr/>
            <p:nvPr/>
          </p:nvSpPr>
          <p:spPr>
            <a:xfrm>
              <a:off x="4667442" y="3845775"/>
              <a:ext cx="25238" cy="166979"/>
            </a:xfrm>
            <a:custGeom>
              <a:avLst/>
              <a:gdLst/>
              <a:ahLst/>
              <a:cxnLst/>
              <a:rect l="l" t="t" r="r" b="b"/>
              <a:pathLst>
                <a:path w="344" h="2276" extrusionOk="0">
                  <a:moveTo>
                    <a:pt x="0" y="1"/>
                  </a:moveTo>
                  <a:lnTo>
                    <a:pt x="0" y="2276"/>
                  </a:lnTo>
                  <a:lnTo>
                    <a:pt x="344" y="2276"/>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365;p36">
              <a:extLst>
                <a:ext uri="{FF2B5EF4-FFF2-40B4-BE49-F238E27FC236}">
                  <a16:creationId xmlns:a16="http://schemas.microsoft.com/office/drawing/2014/main" id="{9937314A-3840-9827-BB7B-E4616C76DCEA}"/>
                </a:ext>
              </a:extLst>
            </p:cNvPr>
            <p:cNvSpPr/>
            <p:nvPr/>
          </p:nvSpPr>
          <p:spPr>
            <a:xfrm>
              <a:off x="4466202" y="3845408"/>
              <a:ext cx="233521" cy="188034"/>
            </a:xfrm>
            <a:custGeom>
              <a:avLst/>
              <a:gdLst/>
              <a:ahLst/>
              <a:cxnLst/>
              <a:rect l="l" t="t" r="r" b="b"/>
              <a:pathLst>
                <a:path w="3183" h="2563" extrusionOk="0">
                  <a:moveTo>
                    <a:pt x="0" y="0"/>
                  </a:moveTo>
                  <a:lnTo>
                    <a:pt x="0" y="2562"/>
                  </a:lnTo>
                  <a:lnTo>
                    <a:pt x="3182" y="2562"/>
                  </a:lnTo>
                  <a:lnTo>
                    <a:pt x="3182" y="2523"/>
                  </a:lnTo>
                  <a:lnTo>
                    <a:pt x="51" y="2523"/>
                  </a:lnTo>
                  <a:lnTo>
                    <a:pt x="51"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366;p36">
              <a:extLst>
                <a:ext uri="{FF2B5EF4-FFF2-40B4-BE49-F238E27FC236}">
                  <a16:creationId xmlns:a16="http://schemas.microsoft.com/office/drawing/2014/main" id="{A0E39A1F-8D16-C1F3-F380-8FD48C508F79}"/>
                </a:ext>
              </a:extLst>
            </p:cNvPr>
            <p:cNvSpPr/>
            <p:nvPr/>
          </p:nvSpPr>
          <p:spPr>
            <a:xfrm>
              <a:off x="4488946" y="3843721"/>
              <a:ext cx="28539" cy="172334"/>
            </a:xfrm>
            <a:custGeom>
              <a:avLst/>
              <a:gdLst/>
              <a:ahLst/>
              <a:cxnLst/>
              <a:rect l="l" t="t" r="r" b="b"/>
              <a:pathLst>
                <a:path w="389" h="2349" extrusionOk="0">
                  <a:moveTo>
                    <a:pt x="344" y="40"/>
                  </a:moveTo>
                  <a:lnTo>
                    <a:pt x="344" y="2309"/>
                  </a:lnTo>
                  <a:lnTo>
                    <a:pt x="45" y="2309"/>
                  </a:lnTo>
                  <a:lnTo>
                    <a:pt x="45" y="40"/>
                  </a:lnTo>
                  <a:close/>
                  <a:moveTo>
                    <a:pt x="0" y="0"/>
                  </a:moveTo>
                  <a:lnTo>
                    <a:pt x="0"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367;p36">
              <a:extLst>
                <a:ext uri="{FF2B5EF4-FFF2-40B4-BE49-F238E27FC236}">
                  <a16:creationId xmlns:a16="http://schemas.microsoft.com/office/drawing/2014/main" id="{761E01EB-BCA1-B71A-01EB-6213405775A9}"/>
                </a:ext>
              </a:extLst>
            </p:cNvPr>
            <p:cNvSpPr/>
            <p:nvPr/>
          </p:nvSpPr>
          <p:spPr>
            <a:xfrm>
              <a:off x="4533111" y="3843721"/>
              <a:ext cx="28612" cy="172334"/>
            </a:xfrm>
            <a:custGeom>
              <a:avLst/>
              <a:gdLst/>
              <a:ahLst/>
              <a:cxnLst/>
              <a:rect l="l" t="t" r="r" b="b"/>
              <a:pathLst>
                <a:path w="390" h="2349" extrusionOk="0">
                  <a:moveTo>
                    <a:pt x="344" y="40"/>
                  </a:moveTo>
                  <a:lnTo>
                    <a:pt x="344" y="2309"/>
                  </a:lnTo>
                  <a:lnTo>
                    <a:pt x="46" y="2309"/>
                  </a:lnTo>
                  <a:lnTo>
                    <a:pt x="46" y="40"/>
                  </a:lnTo>
                  <a:close/>
                  <a:moveTo>
                    <a:pt x="1" y="0"/>
                  </a:moveTo>
                  <a:lnTo>
                    <a:pt x="1"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368;p36">
              <a:extLst>
                <a:ext uri="{FF2B5EF4-FFF2-40B4-BE49-F238E27FC236}">
                  <a16:creationId xmlns:a16="http://schemas.microsoft.com/office/drawing/2014/main" id="{7822DA26-744D-7B72-4ADB-D9D525D7F91A}"/>
                </a:ext>
              </a:extLst>
            </p:cNvPr>
            <p:cNvSpPr/>
            <p:nvPr/>
          </p:nvSpPr>
          <p:spPr>
            <a:xfrm>
              <a:off x="4577350" y="3843721"/>
              <a:ext cx="28539" cy="172334"/>
            </a:xfrm>
            <a:custGeom>
              <a:avLst/>
              <a:gdLst/>
              <a:ahLst/>
              <a:cxnLst/>
              <a:rect l="l" t="t" r="r" b="b"/>
              <a:pathLst>
                <a:path w="389" h="2349" extrusionOk="0">
                  <a:moveTo>
                    <a:pt x="344" y="40"/>
                  </a:moveTo>
                  <a:lnTo>
                    <a:pt x="344" y="2309"/>
                  </a:lnTo>
                  <a:lnTo>
                    <a:pt x="45" y="2309"/>
                  </a:lnTo>
                  <a:lnTo>
                    <a:pt x="45" y="40"/>
                  </a:lnTo>
                  <a:close/>
                  <a:moveTo>
                    <a:pt x="0" y="0"/>
                  </a:moveTo>
                  <a:lnTo>
                    <a:pt x="0"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369;p36">
              <a:extLst>
                <a:ext uri="{FF2B5EF4-FFF2-40B4-BE49-F238E27FC236}">
                  <a16:creationId xmlns:a16="http://schemas.microsoft.com/office/drawing/2014/main" id="{1855F78E-B5C5-2410-8F80-59E7128741A1}"/>
                </a:ext>
              </a:extLst>
            </p:cNvPr>
            <p:cNvSpPr/>
            <p:nvPr/>
          </p:nvSpPr>
          <p:spPr>
            <a:xfrm>
              <a:off x="4621516" y="3843721"/>
              <a:ext cx="28612" cy="172334"/>
            </a:xfrm>
            <a:custGeom>
              <a:avLst/>
              <a:gdLst/>
              <a:ahLst/>
              <a:cxnLst/>
              <a:rect l="l" t="t" r="r" b="b"/>
              <a:pathLst>
                <a:path w="390" h="2349" extrusionOk="0">
                  <a:moveTo>
                    <a:pt x="344" y="40"/>
                  </a:moveTo>
                  <a:lnTo>
                    <a:pt x="344" y="2309"/>
                  </a:lnTo>
                  <a:lnTo>
                    <a:pt x="46" y="2309"/>
                  </a:lnTo>
                  <a:lnTo>
                    <a:pt x="46" y="40"/>
                  </a:lnTo>
                  <a:close/>
                  <a:moveTo>
                    <a:pt x="1" y="0"/>
                  </a:moveTo>
                  <a:lnTo>
                    <a:pt x="1"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370;p36">
              <a:extLst>
                <a:ext uri="{FF2B5EF4-FFF2-40B4-BE49-F238E27FC236}">
                  <a16:creationId xmlns:a16="http://schemas.microsoft.com/office/drawing/2014/main" id="{A1E8759C-FA53-DEFB-F879-3D7A2C2BE035}"/>
                </a:ext>
              </a:extLst>
            </p:cNvPr>
            <p:cNvSpPr/>
            <p:nvPr/>
          </p:nvSpPr>
          <p:spPr>
            <a:xfrm>
              <a:off x="4467010" y="3625607"/>
              <a:ext cx="239317" cy="163237"/>
            </a:xfrm>
            <a:custGeom>
              <a:avLst/>
              <a:gdLst/>
              <a:ahLst/>
              <a:cxnLst/>
              <a:rect l="l" t="t" r="r" b="b"/>
              <a:pathLst>
                <a:path w="3262" h="2225" extrusionOk="0">
                  <a:moveTo>
                    <a:pt x="1" y="0"/>
                  </a:moveTo>
                  <a:lnTo>
                    <a:pt x="1" y="2224"/>
                  </a:lnTo>
                  <a:lnTo>
                    <a:pt x="3261" y="2224"/>
                  </a:lnTo>
                  <a:lnTo>
                    <a:pt x="3261" y="2191"/>
                  </a:lnTo>
                  <a:lnTo>
                    <a:pt x="35" y="2191"/>
                  </a:lnTo>
                  <a:lnTo>
                    <a:pt x="35" y="0"/>
                  </a:lnTo>
                  <a:close/>
                </a:path>
              </a:pathLst>
            </a:custGeom>
            <a:solidFill>
              <a:srgbClr val="00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371;p36">
              <a:extLst>
                <a:ext uri="{FF2B5EF4-FFF2-40B4-BE49-F238E27FC236}">
                  <a16:creationId xmlns:a16="http://schemas.microsoft.com/office/drawing/2014/main" id="{A25B7EA2-433C-E52A-8B90-F3F3BC3CA5AE}"/>
                </a:ext>
              </a:extLst>
            </p:cNvPr>
            <p:cNvSpPr/>
            <p:nvPr/>
          </p:nvSpPr>
          <p:spPr>
            <a:xfrm>
              <a:off x="4481903" y="3649304"/>
              <a:ext cx="214519" cy="124280"/>
            </a:xfrm>
            <a:custGeom>
              <a:avLst/>
              <a:gdLst/>
              <a:ahLst/>
              <a:cxnLst/>
              <a:rect l="l" t="t" r="r" b="b"/>
              <a:pathLst>
                <a:path w="2924" h="1694" extrusionOk="0">
                  <a:moveTo>
                    <a:pt x="264" y="0"/>
                  </a:moveTo>
                  <a:cubicBezTo>
                    <a:pt x="250" y="0"/>
                    <a:pt x="234" y="9"/>
                    <a:pt x="231" y="26"/>
                  </a:cubicBezTo>
                  <a:lnTo>
                    <a:pt x="0" y="1665"/>
                  </a:lnTo>
                  <a:lnTo>
                    <a:pt x="2923" y="1693"/>
                  </a:lnTo>
                  <a:lnTo>
                    <a:pt x="2715" y="116"/>
                  </a:lnTo>
                  <a:cubicBezTo>
                    <a:pt x="2709" y="87"/>
                    <a:pt x="2681" y="72"/>
                    <a:pt x="2653" y="72"/>
                  </a:cubicBezTo>
                  <a:cubicBezTo>
                    <a:pt x="2626" y="72"/>
                    <a:pt x="2599" y="86"/>
                    <a:pt x="2591" y="116"/>
                  </a:cubicBezTo>
                  <a:lnTo>
                    <a:pt x="2292" y="1327"/>
                  </a:lnTo>
                  <a:cubicBezTo>
                    <a:pt x="2281" y="1355"/>
                    <a:pt x="2253" y="1369"/>
                    <a:pt x="2225" y="1369"/>
                  </a:cubicBezTo>
                  <a:cubicBezTo>
                    <a:pt x="2197" y="1369"/>
                    <a:pt x="2169" y="1355"/>
                    <a:pt x="2157" y="1327"/>
                  </a:cubicBezTo>
                  <a:lnTo>
                    <a:pt x="2011" y="972"/>
                  </a:lnTo>
                  <a:cubicBezTo>
                    <a:pt x="2002" y="953"/>
                    <a:pt x="1981" y="943"/>
                    <a:pt x="1960" y="943"/>
                  </a:cubicBezTo>
                  <a:cubicBezTo>
                    <a:pt x="1939" y="943"/>
                    <a:pt x="1918" y="953"/>
                    <a:pt x="1910" y="972"/>
                  </a:cubicBezTo>
                  <a:lnTo>
                    <a:pt x="1842" y="1147"/>
                  </a:lnTo>
                  <a:cubicBezTo>
                    <a:pt x="1817" y="1209"/>
                    <a:pt x="1755" y="1240"/>
                    <a:pt x="1693" y="1240"/>
                  </a:cubicBezTo>
                  <a:cubicBezTo>
                    <a:pt x="1631" y="1240"/>
                    <a:pt x="1569" y="1209"/>
                    <a:pt x="1543" y="1147"/>
                  </a:cubicBezTo>
                  <a:lnTo>
                    <a:pt x="1239" y="404"/>
                  </a:lnTo>
                  <a:cubicBezTo>
                    <a:pt x="1233" y="383"/>
                    <a:pt x="1211" y="371"/>
                    <a:pt x="1189" y="371"/>
                  </a:cubicBezTo>
                  <a:cubicBezTo>
                    <a:pt x="1175" y="371"/>
                    <a:pt x="1160" y="376"/>
                    <a:pt x="1149" y="387"/>
                  </a:cubicBezTo>
                  <a:lnTo>
                    <a:pt x="704" y="803"/>
                  </a:lnTo>
                  <a:cubicBezTo>
                    <a:pt x="674" y="832"/>
                    <a:pt x="634" y="845"/>
                    <a:pt x="595" y="845"/>
                  </a:cubicBezTo>
                  <a:cubicBezTo>
                    <a:pt x="532" y="845"/>
                    <a:pt x="470" y="811"/>
                    <a:pt x="445" y="753"/>
                  </a:cubicBezTo>
                  <a:lnTo>
                    <a:pt x="293" y="21"/>
                  </a:lnTo>
                  <a:cubicBezTo>
                    <a:pt x="291" y="7"/>
                    <a:pt x="278" y="0"/>
                    <a:pt x="264" y="0"/>
                  </a:cubicBez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372;p36">
              <a:extLst>
                <a:ext uri="{FF2B5EF4-FFF2-40B4-BE49-F238E27FC236}">
                  <a16:creationId xmlns:a16="http://schemas.microsoft.com/office/drawing/2014/main" id="{78F2EACF-4ADF-C305-1341-696BCB862F22}"/>
                </a:ext>
              </a:extLst>
            </p:cNvPr>
            <p:cNvSpPr/>
            <p:nvPr/>
          </p:nvSpPr>
          <p:spPr>
            <a:xfrm>
              <a:off x="4157190" y="3623920"/>
              <a:ext cx="171894" cy="172334"/>
            </a:xfrm>
            <a:custGeom>
              <a:avLst/>
              <a:gdLst/>
              <a:ahLst/>
              <a:cxnLst/>
              <a:rect l="l" t="t" r="r" b="b"/>
              <a:pathLst>
                <a:path w="2343" h="2349" extrusionOk="0">
                  <a:moveTo>
                    <a:pt x="1171" y="136"/>
                  </a:moveTo>
                  <a:cubicBezTo>
                    <a:pt x="1746" y="136"/>
                    <a:pt x="2208" y="603"/>
                    <a:pt x="2208" y="1178"/>
                  </a:cubicBezTo>
                  <a:cubicBezTo>
                    <a:pt x="2208" y="1746"/>
                    <a:pt x="1746" y="2214"/>
                    <a:pt x="1171" y="2214"/>
                  </a:cubicBezTo>
                  <a:cubicBezTo>
                    <a:pt x="597" y="2214"/>
                    <a:pt x="135" y="1746"/>
                    <a:pt x="135" y="1178"/>
                  </a:cubicBezTo>
                  <a:cubicBezTo>
                    <a:pt x="135" y="603"/>
                    <a:pt x="597" y="136"/>
                    <a:pt x="1171" y="136"/>
                  </a:cubicBezTo>
                  <a:close/>
                  <a:moveTo>
                    <a:pt x="1171" y="1"/>
                  </a:moveTo>
                  <a:cubicBezTo>
                    <a:pt x="524" y="1"/>
                    <a:pt x="0" y="530"/>
                    <a:pt x="0" y="1178"/>
                  </a:cubicBezTo>
                  <a:cubicBezTo>
                    <a:pt x="0" y="1820"/>
                    <a:pt x="524" y="2349"/>
                    <a:pt x="1171" y="2349"/>
                  </a:cubicBezTo>
                  <a:cubicBezTo>
                    <a:pt x="1819" y="2349"/>
                    <a:pt x="2343" y="1820"/>
                    <a:pt x="2343" y="1178"/>
                  </a:cubicBezTo>
                  <a:cubicBezTo>
                    <a:pt x="2343" y="530"/>
                    <a:pt x="1819" y="1"/>
                    <a:pt x="1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373;p36">
              <a:extLst>
                <a:ext uri="{FF2B5EF4-FFF2-40B4-BE49-F238E27FC236}">
                  <a16:creationId xmlns:a16="http://schemas.microsoft.com/office/drawing/2014/main" id="{3ED6B10E-37AB-868B-0B54-7ABEFA768F4E}"/>
                </a:ext>
              </a:extLst>
            </p:cNvPr>
            <p:cNvSpPr/>
            <p:nvPr/>
          </p:nvSpPr>
          <p:spPr>
            <a:xfrm>
              <a:off x="4228648" y="3667278"/>
              <a:ext cx="28172" cy="28172"/>
            </a:xfrm>
            <a:custGeom>
              <a:avLst/>
              <a:gdLst/>
              <a:ahLst/>
              <a:cxnLst/>
              <a:rect l="l" t="t" r="r" b="b"/>
              <a:pathLst>
                <a:path w="384" h="384" extrusionOk="0">
                  <a:moveTo>
                    <a:pt x="192" y="1"/>
                  </a:moveTo>
                  <a:cubicBezTo>
                    <a:pt x="85" y="1"/>
                    <a:pt x="0" y="85"/>
                    <a:pt x="0" y="192"/>
                  </a:cubicBezTo>
                  <a:cubicBezTo>
                    <a:pt x="0" y="299"/>
                    <a:pt x="85" y="384"/>
                    <a:pt x="192" y="384"/>
                  </a:cubicBezTo>
                  <a:cubicBezTo>
                    <a:pt x="299" y="384"/>
                    <a:pt x="383" y="299"/>
                    <a:pt x="383" y="192"/>
                  </a:cubicBezTo>
                  <a:cubicBezTo>
                    <a:pt x="383" y="85"/>
                    <a:pt x="299"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374;p36">
              <a:extLst>
                <a:ext uri="{FF2B5EF4-FFF2-40B4-BE49-F238E27FC236}">
                  <a16:creationId xmlns:a16="http://schemas.microsoft.com/office/drawing/2014/main" id="{04395324-C625-270B-E8E8-26910C374F53}"/>
                </a:ext>
              </a:extLst>
            </p:cNvPr>
            <p:cNvSpPr/>
            <p:nvPr/>
          </p:nvSpPr>
          <p:spPr>
            <a:xfrm>
              <a:off x="4219110" y="3704474"/>
              <a:ext cx="47614" cy="49668"/>
            </a:xfrm>
            <a:custGeom>
              <a:avLst/>
              <a:gdLst/>
              <a:ahLst/>
              <a:cxnLst/>
              <a:rect l="l" t="t" r="r" b="b"/>
              <a:pathLst>
                <a:path w="649" h="677" extrusionOk="0">
                  <a:moveTo>
                    <a:pt x="322" y="1"/>
                  </a:moveTo>
                  <a:cubicBezTo>
                    <a:pt x="147" y="1"/>
                    <a:pt x="1" y="147"/>
                    <a:pt x="1" y="322"/>
                  </a:cubicBezTo>
                  <a:lnTo>
                    <a:pt x="1" y="676"/>
                  </a:lnTo>
                  <a:lnTo>
                    <a:pt x="648" y="676"/>
                  </a:lnTo>
                  <a:lnTo>
                    <a:pt x="648" y="322"/>
                  </a:lnTo>
                  <a:cubicBezTo>
                    <a:pt x="648" y="147"/>
                    <a:pt x="502" y="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375;p36">
              <a:extLst>
                <a:ext uri="{FF2B5EF4-FFF2-40B4-BE49-F238E27FC236}">
                  <a16:creationId xmlns:a16="http://schemas.microsoft.com/office/drawing/2014/main" id="{B2C839F1-9941-8A22-6F73-8844BB0FD743}"/>
                </a:ext>
              </a:extLst>
            </p:cNvPr>
            <p:cNvSpPr/>
            <p:nvPr/>
          </p:nvSpPr>
          <p:spPr>
            <a:xfrm>
              <a:off x="5150402" y="3252474"/>
              <a:ext cx="228092" cy="228165"/>
            </a:xfrm>
            <a:custGeom>
              <a:avLst/>
              <a:gdLst/>
              <a:ahLst/>
              <a:cxnLst/>
              <a:rect l="l" t="t" r="r" b="b"/>
              <a:pathLst>
                <a:path w="3109" h="3110" extrusionOk="0">
                  <a:moveTo>
                    <a:pt x="1555" y="1"/>
                  </a:moveTo>
                  <a:cubicBezTo>
                    <a:pt x="693" y="1"/>
                    <a:pt x="0" y="699"/>
                    <a:pt x="0" y="1555"/>
                  </a:cubicBezTo>
                  <a:cubicBezTo>
                    <a:pt x="0" y="2417"/>
                    <a:pt x="693" y="3109"/>
                    <a:pt x="1555" y="3109"/>
                  </a:cubicBezTo>
                  <a:cubicBezTo>
                    <a:pt x="2411" y="3109"/>
                    <a:pt x="3109" y="2417"/>
                    <a:pt x="3109" y="1555"/>
                  </a:cubicBezTo>
                  <a:cubicBezTo>
                    <a:pt x="3109" y="699"/>
                    <a:pt x="2411" y="1"/>
                    <a:pt x="1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376;p36">
              <a:extLst>
                <a:ext uri="{FF2B5EF4-FFF2-40B4-BE49-F238E27FC236}">
                  <a16:creationId xmlns:a16="http://schemas.microsoft.com/office/drawing/2014/main" id="{CCE3BB8B-FDD1-6873-11AF-EBFC250AA4BD}"/>
                </a:ext>
              </a:extLst>
            </p:cNvPr>
            <p:cNvSpPr/>
            <p:nvPr/>
          </p:nvSpPr>
          <p:spPr>
            <a:xfrm>
              <a:off x="5150402" y="3252474"/>
              <a:ext cx="195078" cy="228165"/>
            </a:xfrm>
            <a:custGeom>
              <a:avLst/>
              <a:gdLst/>
              <a:ahLst/>
              <a:cxnLst/>
              <a:rect l="l" t="t" r="r" b="b"/>
              <a:pathLst>
                <a:path w="2659" h="3110" extrusionOk="0">
                  <a:moveTo>
                    <a:pt x="1555" y="1"/>
                  </a:moveTo>
                  <a:cubicBezTo>
                    <a:pt x="699" y="1"/>
                    <a:pt x="0" y="705"/>
                    <a:pt x="0" y="1555"/>
                  </a:cubicBezTo>
                  <a:cubicBezTo>
                    <a:pt x="0" y="2411"/>
                    <a:pt x="699" y="3109"/>
                    <a:pt x="1555" y="3109"/>
                  </a:cubicBezTo>
                  <a:cubicBezTo>
                    <a:pt x="1971" y="3109"/>
                    <a:pt x="2366" y="2946"/>
                    <a:pt x="2658" y="2648"/>
                  </a:cubicBezTo>
                  <a:lnTo>
                    <a:pt x="1555" y="1555"/>
                  </a:lnTo>
                  <a:lnTo>
                    <a:pt x="15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377;p36">
              <a:extLst>
                <a:ext uri="{FF2B5EF4-FFF2-40B4-BE49-F238E27FC236}">
                  <a16:creationId xmlns:a16="http://schemas.microsoft.com/office/drawing/2014/main" id="{D019C3B9-F03D-24B5-E814-1FAD3A2A69FD}"/>
                </a:ext>
              </a:extLst>
            </p:cNvPr>
            <p:cNvSpPr/>
            <p:nvPr/>
          </p:nvSpPr>
          <p:spPr>
            <a:xfrm>
              <a:off x="5150402" y="3252474"/>
              <a:ext cx="114083" cy="183119"/>
            </a:xfrm>
            <a:custGeom>
              <a:avLst/>
              <a:gdLst/>
              <a:ahLst/>
              <a:cxnLst/>
              <a:rect l="l" t="t" r="r" b="b"/>
              <a:pathLst>
                <a:path w="1555" h="2496" extrusionOk="0">
                  <a:moveTo>
                    <a:pt x="1555" y="1"/>
                  </a:moveTo>
                  <a:cubicBezTo>
                    <a:pt x="699" y="1"/>
                    <a:pt x="0" y="705"/>
                    <a:pt x="0" y="1555"/>
                  </a:cubicBezTo>
                  <a:cubicBezTo>
                    <a:pt x="0" y="1893"/>
                    <a:pt x="107" y="2225"/>
                    <a:pt x="316" y="2496"/>
                  </a:cubicBezTo>
                  <a:lnTo>
                    <a:pt x="1555" y="1555"/>
                  </a:lnTo>
                  <a:lnTo>
                    <a:pt x="15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378;p36">
              <a:extLst>
                <a:ext uri="{FF2B5EF4-FFF2-40B4-BE49-F238E27FC236}">
                  <a16:creationId xmlns:a16="http://schemas.microsoft.com/office/drawing/2014/main" id="{3422AA4F-A297-44D5-4061-7C2433A01E2B}"/>
                </a:ext>
              </a:extLst>
            </p:cNvPr>
            <p:cNvSpPr/>
            <p:nvPr/>
          </p:nvSpPr>
          <p:spPr>
            <a:xfrm>
              <a:off x="5187157" y="3252474"/>
              <a:ext cx="77327" cy="114156"/>
            </a:xfrm>
            <a:custGeom>
              <a:avLst/>
              <a:gdLst/>
              <a:ahLst/>
              <a:cxnLst/>
              <a:rect l="l" t="t" r="r" b="b"/>
              <a:pathLst>
                <a:path w="1054" h="1556" extrusionOk="0">
                  <a:moveTo>
                    <a:pt x="1054" y="1"/>
                  </a:moveTo>
                  <a:cubicBezTo>
                    <a:pt x="862" y="1"/>
                    <a:pt x="665" y="35"/>
                    <a:pt x="490" y="108"/>
                  </a:cubicBezTo>
                  <a:cubicBezTo>
                    <a:pt x="310" y="175"/>
                    <a:pt x="141" y="277"/>
                    <a:pt x="0" y="412"/>
                  </a:cubicBezTo>
                  <a:lnTo>
                    <a:pt x="1054" y="1555"/>
                  </a:lnTo>
                  <a:lnTo>
                    <a:pt x="105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379;p36">
              <a:extLst>
                <a:ext uri="{FF2B5EF4-FFF2-40B4-BE49-F238E27FC236}">
                  <a16:creationId xmlns:a16="http://schemas.microsoft.com/office/drawing/2014/main" id="{86373BBE-8AE3-FDA4-F3E2-F25400965112}"/>
                </a:ext>
              </a:extLst>
            </p:cNvPr>
            <p:cNvSpPr/>
            <p:nvPr/>
          </p:nvSpPr>
          <p:spPr>
            <a:xfrm>
              <a:off x="4811604" y="3715699"/>
              <a:ext cx="538793" cy="318551"/>
            </a:xfrm>
            <a:custGeom>
              <a:avLst/>
              <a:gdLst/>
              <a:ahLst/>
              <a:cxnLst/>
              <a:rect l="l" t="t" r="r" b="b"/>
              <a:pathLst>
                <a:path w="7344" h="4342" extrusionOk="0">
                  <a:moveTo>
                    <a:pt x="213" y="1"/>
                  </a:moveTo>
                  <a:cubicBezTo>
                    <a:pt x="142" y="1"/>
                    <a:pt x="71" y="4"/>
                    <a:pt x="0" y="11"/>
                  </a:cubicBezTo>
                  <a:lnTo>
                    <a:pt x="0" y="4342"/>
                  </a:lnTo>
                  <a:lnTo>
                    <a:pt x="7344" y="4342"/>
                  </a:lnTo>
                  <a:lnTo>
                    <a:pt x="7344" y="1053"/>
                  </a:lnTo>
                  <a:cubicBezTo>
                    <a:pt x="7203" y="1357"/>
                    <a:pt x="6995" y="1638"/>
                    <a:pt x="6736" y="1864"/>
                  </a:cubicBezTo>
                  <a:cubicBezTo>
                    <a:pt x="6170" y="2352"/>
                    <a:pt x="5375" y="2596"/>
                    <a:pt x="4592" y="2596"/>
                  </a:cubicBezTo>
                  <a:cubicBezTo>
                    <a:pt x="4526" y="2596"/>
                    <a:pt x="4459" y="2594"/>
                    <a:pt x="4393" y="2590"/>
                  </a:cubicBezTo>
                  <a:cubicBezTo>
                    <a:pt x="3892" y="2562"/>
                    <a:pt x="3379" y="2427"/>
                    <a:pt x="2991" y="2140"/>
                  </a:cubicBezTo>
                  <a:cubicBezTo>
                    <a:pt x="2394" y="1695"/>
                    <a:pt x="2157" y="957"/>
                    <a:pt x="1594" y="484"/>
                  </a:cubicBezTo>
                  <a:cubicBezTo>
                    <a:pt x="1224" y="173"/>
                    <a:pt x="715"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80;p36">
              <a:extLst>
                <a:ext uri="{FF2B5EF4-FFF2-40B4-BE49-F238E27FC236}">
                  <a16:creationId xmlns:a16="http://schemas.microsoft.com/office/drawing/2014/main" id="{B0F8028C-3589-27C0-ED5B-D8436CAB1842}"/>
                </a:ext>
              </a:extLst>
            </p:cNvPr>
            <p:cNvSpPr/>
            <p:nvPr/>
          </p:nvSpPr>
          <p:spPr>
            <a:xfrm>
              <a:off x="4812045" y="3700586"/>
              <a:ext cx="542533" cy="334104"/>
            </a:xfrm>
            <a:custGeom>
              <a:avLst/>
              <a:gdLst/>
              <a:ahLst/>
              <a:cxnLst/>
              <a:rect l="l" t="t" r="r" b="b"/>
              <a:pathLst>
                <a:path w="7395" h="4554" extrusionOk="0">
                  <a:moveTo>
                    <a:pt x="4408" y="1"/>
                  </a:moveTo>
                  <a:cubicBezTo>
                    <a:pt x="4216" y="1"/>
                    <a:pt x="4023" y="43"/>
                    <a:pt x="3852" y="127"/>
                  </a:cubicBezTo>
                  <a:cubicBezTo>
                    <a:pt x="3435" y="335"/>
                    <a:pt x="3261" y="808"/>
                    <a:pt x="3154" y="1242"/>
                  </a:cubicBezTo>
                  <a:cubicBezTo>
                    <a:pt x="2951" y="2070"/>
                    <a:pt x="2883" y="3787"/>
                    <a:pt x="1712" y="3945"/>
                  </a:cubicBezTo>
                  <a:cubicBezTo>
                    <a:pt x="1673" y="3950"/>
                    <a:pt x="1634" y="3953"/>
                    <a:pt x="1596" y="3953"/>
                  </a:cubicBezTo>
                  <a:cubicBezTo>
                    <a:pt x="742" y="3953"/>
                    <a:pt x="167" y="2716"/>
                    <a:pt x="0" y="1794"/>
                  </a:cubicBezTo>
                  <a:lnTo>
                    <a:pt x="0" y="4553"/>
                  </a:lnTo>
                  <a:lnTo>
                    <a:pt x="7394" y="4553"/>
                  </a:lnTo>
                  <a:cubicBezTo>
                    <a:pt x="6899" y="4553"/>
                    <a:pt x="6482" y="3917"/>
                    <a:pt x="6274" y="3562"/>
                  </a:cubicBezTo>
                  <a:cubicBezTo>
                    <a:pt x="6195" y="3421"/>
                    <a:pt x="6133" y="3281"/>
                    <a:pt x="6088" y="3128"/>
                  </a:cubicBezTo>
                  <a:cubicBezTo>
                    <a:pt x="5784" y="2194"/>
                    <a:pt x="5975" y="1090"/>
                    <a:pt x="5232" y="324"/>
                  </a:cubicBezTo>
                  <a:cubicBezTo>
                    <a:pt x="5024" y="109"/>
                    <a:pt x="4717" y="1"/>
                    <a:pt x="44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0" name="Google Shape;886;p22">
            <a:extLst>
              <a:ext uri="{FF2B5EF4-FFF2-40B4-BE49-F238E27FC236}">
                <a16:creationId xmlns:a16="http://schemas.microsoft.com/office/drawing/2014/main" id="{F0E5E56F-308B-6314-D628-F6E7D782AF93}"/>
              </a:ext>
            </a:extLst>
          </p:cNvPr>
          <p:cNvCxnSpPr>
            <a:cxnSpLocks/>
            <a:stCxn id="2265" idx="4"/>
          </p:cNvCxnSpPr>
          <p:nvPr/>
        </p:nvCxnSpPr>
        <p:spPr>
          <a:xfrm rot="5400000">
            <a:off x="6098181" y="1885351"/>
            <a:ext cx="1207397" cy="2842015"/>
          </a:xfrm>
          <a:prstGeom prst="bentConnector2">
            <a:avLst/>
          </a:prstGeom>
          <a:noFill/>
          <a:ln w="19050" cap="flat" cmpd="sng">
            <a:solidFill>
              <a:srgbClr val="115F8A"/>
            </a:solidFill>
            <a:prstDash val="solid"/>
            <a:round/>
            <a:headEnd type="none" w="med" len="med"/>
            <a:tailEnd type="triangle" w="med" len="med"/>
          </a:ln>
        </p:spPr>
      </p:cxnSp>
      <p:cxnSp>
        <p:nvCxnSpPr>
          <p:cNvPr id="10" name="Conexão reta unidirecional 9">
            <a:extLst>
              <a:ext uri="{FF2B5EF4-FFF2-40B4-BE49-F238E27FC236}">
                <a16:creationId xmlns:a16="http://schemas.microsoft.com/office/drawing/2014/main" id="{A563307B-A68C-45C5-EB75-495933E9394B}"/>
              </a:ext>
            </a:extLst>
          </p:cNvPr>
          <p:cNvCxnSpPr>
            <a:stCxn id="2240" idx="6"/>
            <a:endCxn id="2245" idx="2"/>
          </p:cNvCxnSpPr>
          <p:nvPr/>
        </p:nvCxnSpPr>
        <p:spPr>
          <a:xfrm>
            <a:off x="1203449" y="2416310"/>
            <a:ext cx="867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BA1F3FAA-8012-24B2-FE35-1BED47C978DC}"/>
              </a:ext>
            </a:extLst>
          </p:cNvPr>
          <p:cNvSpPr txBox="1"/>
          <p:nvPr/>
        </p:nvSpPr>
        <p:spPr>
          <a:xfrm>
            <a:off x="1226525" y="2196677"/>
            <a:ext cx="1099092" cy="276999"/>
          </a:xfrm>
          <a:prstGeom prst="rect">
            <a:avLst/>
          </a:prstGeom>
          <a:noFill/>
        </p:spPr>
        <p:txBody>
          <a:bodyPr wrap="square" rtlCol="0">
            <a:spAutoFit/>
          </a:bodyPr>
          <a:lstStyle/>
          <a:p>
            <a:r>
              <a:rPr lang="pt-PT" sz="1200" dirty="0">
                <a:latin typeface="Roboto" panose="02000000000000000000" pitchFamily="2" charset="0"/>
                <a:ea typeface="Roboto" panose="02000000000000000000" pitchFamily="2" charset="0"/>
              </a:rPr>
              <a:t>JSON file</a:t>
            </a:r>
          </a:p>
        </p:txBody>
      </p:sp>
      <p:sp>
        <p:nvSpPr>
          <p:cNvPr id="272" name="CaixaDeTexto 271">
            <a:extLst>
              <a:ext uri="{FF2B5EF4-FFF2-40B4-BE49-F238E27FC236}">
                <a16:creationId xmlns:a16="http://schemas.microsoft.com/office/drawing/2014/main" id="{60EE6CA1-3485-7F62-A60F-79A549310E92}"/>
              </a:ext>
            </a:extLst>
          </p:cNvPr>
          <p:cNvSpPr txBox="1"/>
          <p:nvPr/>
        </p:nvSpPr>
        <p:spPr>
          <a:xfrm>
            <a:off x="4315844" y="2668373"/>
            <a:ext cx="2045382" cy="276999"/>
          </a:xfrm>
          <a:prstGeom prst="rect">
            <a:avLst/>
          </a:prstGeom>
          <a:noFill/>
        </p:spPr>
        <p:txBody>
          <a:bodyPr wrap="square" rtlCol="0">
            <a:spAutoFit/>
          </a:bodyPr>
          <a:lstStyle/>
          <a:p>
            <a:r>
              <a:rPr lang="pt-PT" sz="1200" dirty="0" err="1">
                <a:latin typeface="Roboto" panose="02000000000000000000" pitchFamily="2" charset="0"/>
                <a:ea typeface="Roboto" panose="02000000000000000000" pitchFamily="2" charset="0"/>
              </a:rPr>
              <a:t>Mysql.connector</a:t>
            </a:r>
            <a:r>
              <a:rPr lang="pt-PT" sz="1200" dirty="0">
                <a:latin typeface="Roboto" panose="02000000000000000000" pitchFamily="2" charset="0"/>
                <a:ea typeface="Roboto" panose="02000000000000000000" pitchFamily="2" charset="0"/>
              </a:rPr>
              <a:t> (</a:t>
            </a:r>
            <a:r>
              <a:rPr lang="pt-PT" sz="1200" dirty="0" err="1">
                <a:latin typeface="Roboto" panose="02000000000000000000" pitchFamily="2" charset="0"/>
                <a:ea typeface="Roboto" panose="02000000000000000000" pitchFamily="2" charset="0"/>
              </a:rPr>
              <a:t>Python</a:t>
            </a:r>
            <a:r>
              <a:rPr lang="pt-PT" sz="1200" dirty="0">
                <a:latin typeface="Roboto" panose="02000000000000000000" pitchFamily="2" charset="0"/>
                <a:ea typeface="Roboto" panose="02000000000000000000" pitchFamily="2" charset="0"/>
              </a:rPr>
              <a:t>)</a:t>
            </a:r>
          </a:p>
        </p:txBody>
      </p:sp>
      <p:cxnSp>
        <p:nvCxnSpPr>
          <p:cNvPr id="277" name="Google Shape;886;p22">
            <a:extLst>
              <a:ext uri="{FF2B5EF4-FFF2-40B4-BE49-F238E27FC236}">
                <a16:creationId xmlns:a16="http://schemas.microsoft.com/office/drawing/2014/main" id="{B6594C98-1647-8C6A-8159-24267E8CC811}"/>
              </a:ext>
            </a:extLst>
          </p:cNvPr>
          <p:cNvCxnSpPr>
            <a:cxnSpLocks/>
            <a:endCxn id="2260" idx="4"/>
          </p:cNvCxnSpPr>
          <p:nvPr/>
        </p:nvCxnSpPr>
        <p:spPr>
          <a:xfrm>
            <a:off x="3814579" y="2633518"/>
            <a:ext cx="2867132" cy="69142"/>
          </a:xfrm>
          <a:prstGeom prst="bentConnector4">
            <a:avLst>
              <a:gd name="adj1" fmla="val -370"/>
              <a:gd name="adj2" fmla="val 430624"/>
            </a:avLst>
          </a:prstGeom>
          <a:noFill/>
          <a:ln w="9525" cap="flat" cmpd="sng">
            <a:solidFill>
              <a:srgbClr val="115F8A"/>
            </a:solidFill>
            <a:prstDash val="solid"/>
            <a:round/>
            <a:headEnd type="none" w="med" len="med"/>
            <a:tailEnd type="triangle" w="med" len="med"/>
          </a:ln>
        </p:spPr>
      </p:cxnSp>
      <p:sp>
        <p:nvSpPr>
          <p:cNvPr id="281" name="Google Shape;2256;p36">
            <a:extLst>
              <a:ext uri="{FF2B5EF4-FFF2-40B4-BE49-F238E27FC236}">
                <a16:creationId xmlns:a16="http://schemas.microsoft.com/office/drawing/2014/main" id="{07B71C49-6908-4133-383A-1532C30442BE}"/>
              </a:ext>
            </a:extLst>
          </p:cNvPr>
          <p:cNvSpPr txBox="1"/>
          <p:nvPr/>
        </p:nvSpPr>
        <p:spPr>
          <a:xfrm>
            <a:off x="6150886" y="1742815"/>
            <a:ext cx="1059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MySQL</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cxnSp>
        <p:nvCxnSpPr>
          <p:cNvPr id="288" name="Conexão reta unidirecional 287">
            <a:extLst>
              <a:ext uri="{FF2B5EF4-FFF2-40B4-BE49-F238E27FC236}">
                <a16:creationId xmlns:a16="http://schemas.microsoft.com/office/drawing/2014/main" id="{93BC2FBE-F8DF-2529-3D39-83726CFE5C87}"/>
              </a:ext>
            </a:extLst>
          </p:cNvPr>
          <p:cNvCxnSpPr>
            <a:cxnSpLocks/>
          </p:cNvCxnSpPr>
          <p:nvPr/>
        </p:nvCxnSpPr>
        <p:spPr>
          <a:xfrm flipH="1">
            <a:off x="1963149" y="3888112"/>
            <a:ext cx="1807267" cy="6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2" name="Google Shape;2265;p36">
            <a:extLst>
              <a:ext uri="{FF2B5EF4-FFF2-40B4-BE49-F238E27FC236}">
                <a16:creationId xmlns:a16="http://schemas.microsoft.com/office/drawing/2014/main" id="{DAFBC4C3-38E7-1172-71C3-4BC220F4F749}"/>
              </a:ext>
            </a:extLst>
          </p:cNvPr>
          <p:cNvSpPr/>
          <p:nvPr/>
        </p:nvSpPr>
        <p:spPr>
          <a:xfrm>
            <a:off x="5053583" y="3994466"/>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sym typeface="Fira Sans Extra Condensed"/>
              </a:rPr>
              <a:t>7</a:t>
            </a:r>
            <a:endParaRPr dirty="0">
              <a:solidFill>
                <a:schemeClr val="lt1"/>
              </a:solidFill>
            </a:endParaRPr>
          </a:p>
        </p:txBody>
      </p:sp>
      <p:grpSp>
        <p:nvGrpSpPr>
          <p:cNvPr id="24" name="Agrupar 23">
            <a:extLst>
              <a:ext uri="{FF2B5EF4-FFF2-40B4-BE49-F238E27FC236}">
                <a16:creationId xmlns:a16="http://schemas.microsoft.com/office/drawing/2014/main" id="{E658F330-32FD-A664-80CF-DD4A8A14820A}"/>
              </a:ext>
            </a:extLst>
          </p:cNvPr>
          <p:cNvGrpSpPr/>
          <p:nvPr/>
        </p:nvGrpSpPr>
        <p:grpSpPr>
          <a:xfrm>
            <a:off x="5584186" y="3933640"/>
            <a:ext cx="1886280" cy="767550"/>
            <a:chOff x="5569576" y="3699824"/>
            <a:chExt cx="1886280" cy="767550"/>
          </a:xfrm>
        </p:grpSpPr>
        <p:sp>
          <p:nvSpPr>
            <p:cNvPr id="293" name="Google Shape;2256;p36">
              <a:extLst>
                <a:ext uri="{FF2B5EF4-FFF2-40B4-BE49-F238E27FC236}">
                  <a16:creationId xmlns:a16="http://schemas.microsoft.com/office/drawing/2014/main" id="{478A1FF3-BBCF-C003-607B-E216F58DF1DB}"/>
                </a:ext>
              </a:extLst>
            </p:cNvPr>
            <p:cNvSpPr txBox="1"/>
            <p:nvPr/>
          </p:nvSpPr>
          <p:spPr>
            <a:xfrm>
              <a:off x="5569576" y="3699824"/>
              <a:ext cx="1395576"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PowerBI</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294" name="Google Shape;2267;p36">
              <a:extLst>
                <a:ext uri="{FF2B5EF4-FFF2-40B4-BE49-F238E27FC236}">
                  <a16:creationId xmlns:a16="http://schemas.microsoft.com/office/drawing/2014/main" id="{FB687374-A2F4-DDDD-06C3-8EE79BE03C46}"/>
                </a:ext>
              </a:extLst>
            </p:cNvPr>
            <p:cNvSpPr txBox="1"/>
            <p:nvPr/>
          </p:nvSpPr>
          <p:spPr>
            <a:xfrm>
              <a:off x="5708072" y="3928728"/>
              <a:ext cx="1747784" cy="53864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latin typeface="Roboto"/>
                  <a:ea typeface="Roboto"/>
                  <a:cs typeface="Roboto"/>
                  <a:sym typeface="Roboto"/>
                </a:rPr>
                <a:t>Construção da Interface BI</a:t>
              </a:r>
              <a:endParaRPr sz="1200" dirty="0">
                <a:latin typeface="Roboto"/>
                <a:ea typeface="Roboto"/>
                <a:cs typeface="Roboto"/>
                <a:sym typeface="Roboto"/>
              </a:endParaRPr>
            </a:p>
          </p:txBody>
        </p:sp>
      </p:grpSp>
      <p:sp>
        <p:nvSpPr>
          <p:cNvPr id="295" name="Google Shape;2265;p36">
            <a:extLst>
              <a:ext uri="{FF2B5EF4-FFF2-40B4-BE49-F238E27FC236}">
                <a16:creationId xmlns:a16="http://schemas.microsoft.com/office/drawing/2014/main" id="{D6F3293A-3111-D798-DB29-E4A4EBE77375}"/>
              </a:ext>
            </a:extLst>
          </p:cNvPr>
          <p:cNvSpPr/>
          <p:nvPr/>
        </p:nvSpPr>
        <p:spPr>
          <a:xfrm>
            <a:off x="1545350" y="3999344"/>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sym typeface="Fira Sans Extra Condensed"/>
              </a:rPr>
              <a:t>8</a:t>
            </a:r>
            <a:endParaRPr dirty="0">
              <a:solidFill>
                <a:schemeClr val="lt1"/>
              </a:solidFill>
            </a:endParaRPr>
          </a:p>
        </p:txBody>
      </p:sp>
      <p:grpSp>
        <p:nvGrpSpPr>
          <p:cNvPr id="299" name="Agrupar 298">
            <a:extLst>
              <a:ext uri="{FF2B5EF4-FFF2-40B4-BE49-F238E27FC236}">
                <a16:creationId xmlns:a16="http://schemas.microsoft.com/office/drawing/2014/main" id="{7F784A30-557E-020B-2297-2CF81E5C1328}"/>
              </a:ext>
            </a:extLst>
          </p:cNvPr>
          <p:cNvGrpSpPr/>
          <p:nvPr/>
        </p:nvGrpSpPr>
        <p:grpSpPr>
          <a:xfrm>
            <a:off x="2128088" y="3917956"/>
            <a:ext cx="1747784" cy="761768"/>
            <a:chOff x="5708072" y="3705606"/>
            <a:chExt cx="1747784" cy="761768"/>
          </a:xfrm>
        </p:grpSpPr>
        <p:sp>
          <p:nvSpPr>
            <p:cNvPr id="300" name="Google Shape;2256;p36">
              <a:extLst>
                <a:ext uri="{FF2B5EF4-FFF2-40B4-BE49-F238E27FC236}">
                  <a16:creationId xmlns:a16="http://schemas.microsoft.com/office/drawing/2014/main" id="{CC25C636-9F04-7BE1-FEB2-177DA7B34253}"/>
                </a:ext>
              </a:extLst>
            </p:cNvPr>
            <p:cNvSpPr txBox="1"/>
            <p:nvPr/>
          </p:nvSpPr>
          <p:spPr>
            <a:xfrm>
              <a:off x="5709267" y="3705606"/>
              <a:ext cx="1403585" cy="348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iframe</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301" name="Google Shape;2267;p36">
              <a:extLst>
                <a:ext uri="{FF2B5EF4-FFF2-40B4-BE49-F238E27FC236}">
                  <a16:creationId xmlns:a16="http://schemas.microsoft.com/office/drawing/2014/main" id="{66553CE4-1A5D-7F41-D73D-8CC4B9F074C7}"/>
                </a:ext>
              </a:extLst>
            </p:cNvPr>
            <p:cNvSpPr txBox="1"/>
            <p:nvPr/>
          </p:nvSpPr>
          <p:spPr>
            <a:xfrm>
              <a:off x="5708072" y="3928728"/>
              <a:ext cx="1747784" cy="53864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latin typeface="Roboto"/>
                  <a:ea typeface="Roboto"/>
                  <a:cs typeface="Roboto"/>
                  <a:sym typeface="Roboto"/>
                </a:rPr>
                <a:t>Incorporação do Relatório do PowerBi numa página Web </a:t>
              </a:r>
              <a:endParaRPr sz="1200" dirty="0">
                <a:latin typeface="Roboto"/>
                <a:ea typeface="Roboto"/>
                <a:cs typeface="Roboto"/>
                <a:sym typeface="Roboto"/>
              </a:endParaRPr>
            </a:p>
          </p:txBody>
        </p:sp>
      </p:grpSp>
      <p:pic>
        <p:nvPicPr>
          <p:cNvPr id="28" name="Imagem 27">
            <a:extLst>
              <a:ext uri="{FF2B5EF4-FFF2-40B4-BE49-F238E27FC236}">
                <a16:creationId xmlns:a16="http://schemas.microsoft.com/office/drawing/2014/main" id="{DB95449F-F5F2-2D2A-5959-E5273AD4F2E5}"/>
              </a:ext>
            </a:extLst>
          </p:cNvPr>
          <p:cNvPicPr>
            <a:picLocks noChangeAspect="1"/>
          </p:cNvPicPr>
          <p:nvPr/>
        </p:nvPicPr>
        <p:blipFill>
          <a:blip r:embed="rId5">
            <a:duotone>
              <a:prstClr val="black"/>
              <a:schemeClr val="accent5">
                <a:tint val="45000"/>
                <a:satMod val="400000"/>
              </a:schemeClr>
            </a:duotone>
          </a:blip>
          <a:stretch>
            <a:fillRect/>
          </a:stretch>
        </p:blipFill>
        <p:spPr>
          <a:xfrm>
            <a:off x="0" y="975363"/>
            <a:ext cx="1725925" cy="2084846"/>
          </a:xfrm>
          <a:prstGeom prst="rect">
            <a:avLst/>
          </a:prstGeom>
        </p:spPr>
      </p:pic>
      <mc:AlternateContent xmlns:mc="http://schemas.openxmlformats.org/markup-compatibility/2006" xmlns:pslz="http://schemas.microsoft.com/office/powerpoint/2016/slidezoom">
        <mc:Choice Requires="pslz">
          <p:graphicFrame>
            <p:nvGraphicFramePr>
              <p:cNvPr id="3" name="Pré-visualização de Diapositivo 2">
                <a:extLst>
                  <a:ext uri="{FF2B5EF4-FFF2-40B4-BE49-F238E27FC236}">
                    <a16:creationId xmlns:a16="http://schemas.microsoft.com/office/drawing/2014/main" id="{3AB802D9-AE42-4021-296A-E8D3014299EF}"/>
                  </a:ext>
                </a:extLst>
              </p:cNvPr>
              <p:cNvGraphicFramePr>
                <a:graphicFrameLocks noChangeAspect="1"/>
              </p:cNvGraphicFramePr>
              <p:nvPr>
                <p:extLst>
                  <p:ext uri="{D42A27DB-BD31-4B8C-83A1-F6EECF244321}">
                    <p14:modId xmlns:p14="http://schemas.microsoft.com/office/powerpoint/2010/main" val="484731415"/>
                  </p:ext>
                </p:extLst>
              </p:nvPr>
            </p:nvGraphicFramePr>
            <p:xfrm>
              <a:off x="1133709" y="2137273"/>
              <a:ext cx="81278" cy="45719"/>
            </p:xfrm>
            <a:graphic>
              <a:graphicData uri="http://schemas.microsoft.com/office/powerpoint/2016/slidezoom">
                <pslz:sldZm>
                  <pslz:sldZmObj sldId="299" cId="3095647358">
                    <pslz:zmPr id="{837B588C-C400-4B82-80FF-603A9A93F86E}" returnToParent="0" transitionDur="1000">
                      <p166:blipFill xmlns:p166="http://schemas.microsoft.com/office/powerpoint/2016/6/main">
                        <a:blip r:embed="rId6"/>
                        <a:stretch>
                          <a:fillRect/>
                        </a:stretch>
                      </p166:blipFill>
                      <p166:spPr xmlns:p166="http://schemas.microsoft.com/office/powerpoint/2016/6/main">
                        <a:xfrm>
                          <a:off x="0" y="0"/>
                          <a:ext cx="81278" cy="45719"/>
                        </a:xfrm>
                        <a:prstGeom prst="rect">
                          <a:avLst/>
                        </a:prstGeom>
                        <a:ln w="3175">
                          <a:solidFill>
                            <a:prstClr val="ltGray"/>
                          </a:solidFill>
                        </a:ln>
                      </p166:spPr>
                    </pslz:zmPr>
                  </pslz:sldZmObj>
                </pslz:sldZm>
              </a:graphicData>
            </a:graphic>
          </p:graphicFrame>
        </mc:Choice>
        <mc:Fallback xmlns="">
          <p:pic>
            <p:nvPicPr>
              <p:cNvPr id="3" name="Pré-visualização de Diapositivo 2">
                <a:hlinkClick r:id="rId8" action="ppaction://hlinksldjump"/>
                <a:extLst>
                  <a:ext uri="{FF2B5EF4-FFF2-40B4-BE49-F238E27FC236}">
                    <a16:creationId xmlns:a16="http://schemas.microsoft.com/office/drawing/2014/main" id="{3AB802D9-AE42-4021-296A-E8D3014299EF}"/>
                  </a:ext>
                </a:extLst>
              </p:cNvPr>
              <p:cNvPicPr>
                <a:picLocks noGrp="1" noRot="1" noChangeAspect="1" noMove="1" noResize="1" noEditPoints="1" noAdjustHandles="1" noChangeArrowheads="1" noChangeShapeType="1"/>
              </p:cNvPicPr>
              <p:nvPr/>
            </p:nvPicPr>
            <p:blipFill>
              <a:blip r:embed="rId7"/>
              <a:stretch>
                <a:fillRect/>
              </a:stretch>
            </p:blipFill>
            <p:spPr>
              <a:xfrm>
                <a:off x="1133709" y="2137273"/>
                <a:ext cx="81278" cy="45719"/>
              </a:xfrm>
              <a:prstGeom prst="rect">
                <a:avLst/>
              </a:prstGeom>
              <a:ln w="3175">
                <a:solidFill>
                  <a:prstClr val="ltGray"/>
                </a:solidFill>
              </a:ln>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BB26696E-7E8B-60E6-6F68-35B472FB5E99}"/>
              </a:ext>
            </a:extLst>
          </p:cNvPr>
          <p:cNvPicPr>
            <a:picLocks noChangeAspect="1"/>
          </p:cNvPicPr>
          <p:nvPr/>
        </p:nvPicPr>
        <p:blipFill>
          <a:blip r:embed="rId3"/>
          <a:stretch>
            <a:fillRect/>
          </a:stretch>
        </p:blipFill>
        <p:spPr>
          <a:xfrm>
            <a:off x="834989" y="1145610"/>
            <a:ext cx="5944115" cy="2728196"/>
          </a:xfrm>
          <a:prstGeom prst="rect">
            <a:avLst/>
          </a:prstGeom>
        </p:spPr>
      </p:pic>
      <p:sp>
        <p:nvSpPr>
          <p:cNvPr id="7" name="Google Shape;2268;p36">
            <a:extLst>
              <a:ext uri="{FF2B5EF4-FFF2-40B4-BE49-F238E27FC236}">
                <a16:creationId xmlns:a16="http://schemas.microsoft.com/office/drawing/2014/main" id="{45E178EF-A3A1-ED91-8472-CCB2A9707F6F}"/>
              </a:ext>
            </a:extLst>
          </p:cNvPr>
          <p:cNvSpPr txBox="1">
            <a:spLocks noGrp="1"/>
          </p:cNvSpPr>
          <p:nvPr>
            <p:ph type="title"/>
          </p:nvPr>
        </p:nvSpPr>
        <p:spPr>
          <a:xfrm>
            <a:off x="298415" y="217963"/>
            <a:ext cx="82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rgbClr val="115F8A"/>
                </a:solidFill>
                <a:latin typeface="Montserrat ExtraBold" panose="00000900000000000000" pitchFamily="2" charset="0"/>
              </a:rPr>
              <a:t>MODELAÇÃO DO TEMPLATE</a:t>
            </a:r>
            <a:endParaRPr sz="3200" dirty="0">
              <a:solidFill>
                <a:srgbClr val="115F8A"/>
              </a:solidFill>
              <a:latin typeface="Montserrat ExtraBold" panose="00000900000000000000" pitchFamily="2" charset="0"/>
            </a:endParaRPr>
          </a:p>
        </p:txBody>
      </p:sp>
      <p:grpSp>
        <p:nvGrpSpPr>
          <p:cNvPr id="186" name="Agrupar 185">
            <a:extLst>
              <a:ext uri="{FF2B5EF4-FFF2-40B4-BE49-F238E27FC236}">
                <a16:creationId xmlns:a16="http://schemas.microsoft.com/office/drawing/2014/main" id="{92F7D665-0D39-7848-E308-D1327163FBE1}"/>
              </a:ext>
            </a:extLst>
          </p:cNvPr>
          <p:cNvGrpSpPr/>
          <p:nvPr/>
        </p:nvGrpSpPr>
        <p:grpSpPr>
          <a:xfrm>
            <a:off x="5509549" y="2095018"/>
            <a:ext cx="4080502" cy="2830519"/>
            <a:chOff x="-1684896" y="1247552"/>
            <a:chExt cx="4528279" cy="3036401"/>
          </a:xfrm>
        </p:grpSpPr>
        <p:grpSp>
          <p:nvGrpSpPr>
            <p:cNvPr id="184" name="Agrupar 183">
              <a:extLst>
                <a:ext uri="{FF2B5EF4-FFF2-40B4-BE49-F238E27FC236}">
                  <a16:creationId xmlns:a16="http://schemas.microsoft.com/office/drawing/2014/main" id="{A57721DC-6318-E69D-62B4-069EE4F89FCA}"/>
                </a:ext>
              </a:extLst>
            </p:cNvPr>
            <p:cNvGrpSpPr/>
            <p:nvPr/>
          </p:nvGrpSpPr>
          <p:grpSpPr>
            <a:xfrm>
              <a:off x="-1684896" y="1247552"/>
              <a:ext cx="4528279" cy="3036401"/>
              <a:chOff x="2307944" y="1566010"/>
              <a:chExt cx="4528279" cy="3036401"/>
            </a:xfrm>
          </p:grpSpPr>
          <p:sp>
            <p:nvSpPr>
              <p:cNvPr id="105" name="Google Shape;284;p17">
                <a:extLst>
                  <a:ext uri="{FF2B5EF4-FFF2-40B4-BE49-F238E27FC236}">
                    <a16:creationId xmlns:a16="http://schemas.microsoft.com/office/drawing/2014/main" id="{5C73EDE5-7168-CE8D-E518-4C8AA4FEC785}"/>
                  </a:ext>
                </a:extLst>
              </p:cNvPr>
              <p:cNvSpPr/>
              <p:nvPr/>
            </p:nvSpPr>
            <p:spPr>
              <a:xfrm>
                <a:off x="2307944" y="1566010"/>
                <a:ext cx="4528279" cy="3036401"/>
              </a:xfrm>
              <a:custGeom>
                <a:avLst/>
                <a:gdLst/>
                <a:ahLst/>
                <a:cxnLst/>
                <a:rect l="l" t="t" r="r" b="b"/>
                <a:pathLst>
                  <a:path w="63908" h="42853" extrusionOk="0">
                    <a:moveTo>
                      <a:pt x="19470" y="7242"/>
                    </a:moveTo>
                    <a:cubicBezTo>
                      <a:pt x="19470" y="7242"/>
                      <a:pt x="28262" y="1"/>
                      <a:pt x="35241" y="4827"/>
                    </a:cubicBezTo>
                    <a:cubicBezTo>
                      <a:pt x="42225" y="9652"/>
                      <a:pt x="39511" y="14472"/>
                      <a:pt x="48626" y="14102"/>
                    </a:cubicBezTo>
                    <a:cubicBezTo>
                      <a:pt x="57734" y="13732"/>
                      <a:pt x="60531" y="16708"/>
                      <a:pt x="62219" y="24570"/>
                    </a:cubicBezTo>
                    <a:cubicBezTo>
                      <a:pt x="63907" y="32438"/>
                      <a:pt x="53165" y="41218"/>
                      <a:pt x="38283" y="40943"/>
                    </a:cubicBezTo>
                    <a:cubicBezTo>
                      <a:pt x="23400" y="40675"/>
                      <a:pt x="10791" y="42852"/>
                      <a:pt x="5399" y="37758"/>
                    </a:cubicBezTo>
                    <a:cubicBezTo>
                      <a:pt x="1" y="32670"/>
                      <a:pt x="1474" y="24105"/>
                      <a:pt x="8047" y="22077"/>
                    </a:cubicBezTo>
                    <a:cubicBezTo>
                      <a:pt x="14626" y="20043"/>
                      <a:pt x="12920" y="11686"/>
                      <a:pt x="19470" y="72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287;p17">
                <a:extLst>
                  <a:ext uri="{FF2B5EF4-FFF2-40B4-BE49-F238E27FC236}">
                    <a16:creationId xmlns:a16="http://schemas.microsoft.com/office/drawing/2014/main" id="{338588A8-F37F-9A72-9A04-0D168D346800}"/>
                  </a:ext>
                </a:extLst>
              </p:cNvPr>
              <p:cNvSpPr/>
              <p:nvPr/>
            </p:nvSpPr>
            <p:spPr>
              <a:xfrm>
                <a:off x="3322281" y="2681374"/>
                <a:ext cx="2532117" cy="1826673"/>
              </a:xfrm>
              <a:custGeom>
                <a:avLst/>
                <a:gdLst/>
                <a:ahLst/>
                <a:cxnLst/>
                <a:rect l="l" t="t" r="r" b="b"/>
                <a:pathLst>
                  <a:path w="35736" h="25780" extrusionOk="0">
                    <a:moveTo>
                      <a:pt x="34220" y="25780"/>
                    </a:moveTo>
                    <a:lnTo>
                      <a:pt x="1515" y="25780"/>
                    </a:lnTo>
                    <a:cubicBezTo>
                      <a:pt x="686" y="25780"/>
                      <a:pt x="0" y="25100"/>
                      <a:pt x="0" y="24265"/>
                    </a:cubicBezTo>
                    <a:lnTo>
                      <a:pt x="0" y="1515"/>
                    </a:lnTo>
                    <a:cubicBezTo>
                      <a:pt x="0" y="680"/>
                      <a:pt x="686" y="0"/>
                      <a:pt x="1515" y="0"/>
                    </a:cubicBezTo>
                    <a:lnTo>
                      <a:pt x="34220" y="0"/>
                    </a:lnTo>
                    <a:cubicBezTo>
                      <a:pt x="35055" y="0"/>
                      <a:pt x="35735" y="680"/>
                      <a:pt x="35735" y="1515"/>
                    </a:cubicBezTo>
                    <a:lnTo>
                      <a:pt x="35735" y="24265"/>
                    </a:lnTo>
                    <a:cubicBezTo>
                      <a:pt x="35735" y="25100"/>
                      <a:pt x="35055" y="25780"/>
                      <a:pt x="34220" y="2578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290;p17">
                <a:extLst>
                  <a:ext uri="{FF2B5EF4-FFF2-40B4-BE49-F238E27FC236}">
                    <a16:creationId xmlns:a16="http://schemas.microsoft.com/office/drawing/2014/main" id="{A68685FB-C67E-2185-C517-9E0CD7B82E3C}"/>
                  </a:ext>
                </a:extLst>
              </p:cNvPr>
              <p:cNvSpPr/>
              <p:nvPr/>
            </p:nvSpPr>
            <p:spPr>
              <a:xfrm>
                <a:off x="3055588" y="4339683"/>
                <a:ext cx="3065523" cy="254941"/>
              </a:xfrm>
              <a:custGeom>
                <a:avLst/>
                <a:gdLst/>
                <a:ahLst/>
                <a:cxnLst/>
                <a:rect l="l" t="t" r="r" b="b"/>
                <a:pathLst>
                  <a:path w="43264" h="3598" extrusionOk="0">
                    <a:moveTo>
                      <a:pt x="41426" y="3598"/>
                    </a:moveTo>
                    <a:lnTo>
                      <a:pt x="1843" y="3598"/>
                    </a:lnTo>
                    <a:cubicBezTo>
                      <a:pt x="823" y="3598"/>
                      <a:pt x="0" y="2775"/>
                      <a:pt x="0" y="1761"/>
                    </a:cubicBezTo>
                    <a:lnTo>
                      <a:pt x="0" y="1"/>
                    </a:lnTo>
                    <a:lnTo>
                      <a:pt x="43263" y="1"/>
                    </a:lnTo>
                    <a:lnTo>
                      <a:pt x="43263" y="1761"/>
                    </a:lnTo>
                    <a:cubicBezTo>
                      <a:pt x="43263" y="2775"/>
                      <a:pt x="42440" y="3598"/>
                      <a:pt x="41426" y="3598"/>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91;p17">
                <a:extLst>
                  <a:ext uri="{FF2B5EF4-FFF2-40B4-BE49-F238E27FC236}">
                    <a16:creationId xmlns:a16="http://schemas.microsoft.com/office/drawing/2014/main" id="{03CD8016-C55D-13DA-589D-3A4B3046C152}"/>
                  </a:ext>
                </a:extLst>
              </p:cNvPr>
              <p:cNvSpPr/>
              <p:nvPr/>
            </p:nvSpPr>
            <p:spPr>
              <a:xfrm>
                <a:off x="4178046" y="4267838"/>
                <a:ext cx="820444" cy="197901"/>
              </a:xfrm>
              <a:custGeom>
                <a:avLst/>
                <a:gdLst/>
                <a:ahLst/>
                <a:cxnLst/>
                <a:rect l="l" t="t" r="r" b="b"/>
                <a:pathLst>
                  <a:path w="11579" h="2793" extrusionOk="0">
                    <a:moveTo>
                      <a:pt x="1" y="1"/>
                    </a:moveTo>
                    <a:cubicBezTo>
                      <a:pt x="1" y="1540"/>
                      <a:pt x="1253" y="2792"/>
                      <a:pt x="2792" y="2792"/>
                    </a:cubicBezTo>
                    <a:lnTo>
                      <a:pt x="8787" y="2792"/>
                    </a:lnTo>
                    <a:cubicBezTo>
                      <a:pt x="10326" y="2792"/>
                      <a:pt x="11578" y="1540"/>
                      <a:pt x="11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92;p17">
                <a:extLst>
                  <a:ext uri="{FF2B5EF4-FFF2-40B4-BE49-F238E27FC236}">
                    <a16:creationId xmlns:a16="http://schemas.microsoft.com/office/drawing/2014/main" id="{6FC4A405-C05F-7959-975D-20ED9A6BC7C8}"/>
                  </a:ext>
                </a:extLst>
              </p:cNvPr>
              <p:cNvSpPr/>
              <p:nvPr/>
            </p:nvSpPr>
            <p:spPr>
              <a:xfrm>
                <a:off x="3054738" y="4266988"/>
                <a:ext cx="3076081" cy="72769"/>
              </a:xfrm>
              <a:custGeom>
                <a:avLst/>
                <a:gdLst/>
                <a:ahLst/>
                <a:cxnLst/>
                <a:rect l="l" t="t" r="r" b="b"/>
                <a:pathLst>
                  <a:path w="43413" h="1027" extrusionOk="0">
                    <a:moveTo>
                      <a:pt x="43412" y="1"/>
                    </a:moveTo>
                    <a:lnTo>
                      <a:pt x="0" y="1"/>
                    </a:lnTo>
                    <a:lnTo>
                      <a:pt x="0" y="1027"/>
                    </a:lnTo>
                    <a:lnTo>
                      <a:pt x="43412" y="1027"/>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Retângulo 184">
              <a:extLst>
                <a:ext uri="{FF2B5EF4-FFF2-40B4-BE49-F238E27FC236}">
                  <a16:creationId xmlns:a16="http://schemas.microsoft.com/office/drawing/2014/main" id="{9B1301F9-983E-57EF-0D74-3FFFBDC00512}"/>
                </a:ext>
              </a:extLst>
            </p:cNvPr>
            <p:cNvSpPr/>
            <p:nvPr/>
          </p:nvSpPr>
          <p:spPr>
            <a:xfrm>
              <a:off x="-474562" y="2431409"/>
              <a:ext cx="2165329" cy="14096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11" name="Imagem 10">
              <a:extLst>
                <a:ext uri="{FF2B5EF4-FFF2-40B4-BE49-F238E27FC236}">
                  <a16:creationId xmlns:a16="http://schemas.microsoft.com/office/drawing/2014/main" id="{F561EB2A-3FF5-A044-25AF-7031F74F9EEE}"/>
                </a:ext>
              </a:extLst>
            </p:cNvPr>
            <p:cNvPicPr>
              <a:picLocks noChangeAspect="1"/>
            </p:cNvPicPr>
            <p:nvPr/>
          </p:nvPicPr>
          <p:blipFill>
            <a:blip r:embed="rId4"/>
            <a:stretch>
              <a:fillRect/>
            </a:stretch>
          </p:blipFill>
          <p:spPr>
            <a:xfrm>
              <a:off x="-145071" y="2431409"/>
              <a:ext cx="1448628" cy="1448628"/>
            </a:xfrm>
            <a:prstGeom prst="rect">
              <a:avLst/>
            </a:prstGeom>
          </p:spPr>
        </p:pic>
      </p:grpSp>
    </p:spTree>
    <p:extLst>
      <p:ext uri="{BB962C8B-B14F-4D97-AF65-F5344CB8AC3E}">
        <p14:creationId xmlns:p14="http://schemas.microsoft.com/office/powerpoint/2010/main" val="3095647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8DA97288-BF0D-A6E3-87C0-9478DC7F2662}"/>
              </a:ext>
            </a:extLst>
          </p:cNvPr>
          <p:cNvPicPr>
            <a:picLocks noChangeAspect="1"/>
          </p:cNvPicPr>
          <p:nvPr/>
        </p:nvPicPr>
        <p:blipFill>
          <a:blip r:embed="rId3"/>
          <a:stretch>
            <a:fillRect/>
          </a:stretch>
        </p:blipFill>
        <p:spPr>
          <a:xfrm>
            <a:off x="298415" y="1289779"/>
            <a:ext cx="3666302" cy="2906301"/>
          </a:xfrm>
          <a:prstGeom prst="rect">
            <a:avLst/>
          </a:prstGeom>
          <a:ln>
            <a:solidFill>
              <a:schemeClr val="tx2"/>
            </a:solidFill>
          </a:ln>
        </p:spPr>
      </p:pic>
      <p:pic>
        <p:nvPicPr>
          <p:cNvPr id="6" name="Imagem 5">
            <a:extLst>
              <a:ext uri="{FF2B5EF4-FFF2-40B4-BE49-F238E27FC236}">
                <a16:creationId xmlns:a16="http://schemas.microsoft.com/office/drawing/2014/main" id="{7662C873-E95F-50EE-0F05-81C729C991DA}"/>
              </a:ext>
            </a:extLst>
          </p:cNvPr>
          <p:cNvPicPr>
            <a:picLocks noChangeAspect="1"/>
          </p:cNvPicPr>
          <p:nvPr/>
        </p:nvPicPr>
        <p:blipFill>
          <a:blip r:embed="rId4"/>
          <a:stretch>
            <a:fillRect/>
          </a:stretch>
        </p:blipFill>
        <p:spPr>
          <a:xfrm>
            <a:off x="4153256" y="1289779"/>
            <a:ext cx="4799320" cy="1961815"/>
          </a:xfrm>
          <a:prstGeom prst="rect">
            <a:avLst/>
          </a:prstGeom>
          <a:ln>
            <a:solidFill>
              <a:schemeClr val="tx2"/>
            </a:solidFill>
          </a:ln>
        </p:spPr>
      </p:pic>
      <p:sp>
        <p:nvSpPr>
          <p:cNvPr id="11" name="Google Shape;2268;p36">
            <a:extLst>
              <a:ext uri="{FF2B5EF4-FFF2-40B4-BE49-F238E27FC236}">
                <a16:creationId xmlns:a16="http://schemas.microsoft.com/office/drawing/2014/main" id="{CE99CE80-D9A0-523A-7ACF-A7309D143F0B}"/>
              </a:ext>
            </a:extLst>
          </p:cNvPr>
          <p:cNvSpPr txBox="1">
            <a:spLocks noGrp="1"/>
          </p:cNvSpPr>
          <p:nvPr>
            <p:ph type="title"/>
          </p:nvPr>
        </p:nvSpPr>
        <p:spPr>
          <a:xfrm>
            <a:off x="298415" y="217963"/>
            <a:ext cx="82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rgbClr val="115F8A"/>
                </a:solidFill>
                <a:latin typeface="Montserrat ExtraBold" panose="00000900000000000000" pitchFamily="2" charset="0"/>
              </a:rPr>
              <a:t>MODELAÇÃO DO TEMPLATE</a:t>
            </a:r>
            <a:endParaRPr sz="3200" dirty="0">
              <a:solidFill>
                <a:srgbClr val="115F8A"/>
              </a:solidFill>
              <a:latin typeface="Montserrat ExtraBold" panose="00000900000000000000" pitchFamily="2" charset="0"/>
            </a:endParaRPr>
          </a:p>
        </p:txBody>
      </p:sp>
    </p:spTree>
    <p:extLst>
      <p:ext uri="{BB962C8B-B14F-4D97-AF65-F5344CB8AC3E}">
        <p14:creationId xmlns:p14="http://schemas.microsoft.com/office/powerpoint/2010/main" val="3237869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53A7756-240A-EBF1-D526-DC26506BC15C}"/>
              </a:ext>
            </a:extLst>
          </p:cNvPr>
          <p:cNvPicPr>
            <a:picLocks noChangeAspect="1"/>
          </p:cNvPicPr>
          <p:nvPr/>
        </p:nvPicPr>
        <p:blipFill>
          <a:blip r:embed="rId3"/>
          <a:stretch>
            <a:fillRect/>
          </a:stretch>
        </p:blipFill>
        <p:spPr>
          <a:xfrm>
            <a:off x="457200" y="1283858"/>
            <a:ext cx="3314987" cy="2575783"/>
          </a:xfrm>
          <a:prstGeom prst="rect">
            <a:avLst/>
          </a:prstGeom>
          <a:ln>
            <a:solidFill>
              <a:schemeClr val="tx2"/>
            </a:solidFill>
          </a:ln>
        </p:spPr>
      </p:pic>
      <p:pic>
        <p:nvPicPr>
          <p:cNvPr id="4" name="Imagem 3">
            <a:extLst>
              <a:ext uri="{FF2B5EF4-FFF2-40B4-BE49-F238E27FC236}">
                <a16:creationId xmlns:a16="http://schemas.microsoft.com/office/drawing/2014/main" id="{3E97DB10-7482-BB7A-F81D-5AF84DEE589E}"/>
              </a:ext>
            </a:extLst>
          </p:cNvPr>
          <p:cNvPicPr>
            <a:picLocks noChangeAspect="1"/>
          </p:cNvPicPr>
          <p:nvPr/>
        </p:nvPicPr>
        <p:blipFill>
          <a:blip r:embed="rId4"/>
          <a:stretch>
            <a:fillRect/>
          </a:stretch>
        </p:blipFill>
        <p:spPr>
          <a:xfrm>
            <a:off x="4746773" y="1283858"/>
            <a:ext cx="3116850" cy="1684166"/>
          </a:xfrm>
          <a:prstGeom prst="rect">
            <a:avLst/>
          </a:prstGeom>
          <a:ln>
            <a:solidFill>
              <a:schemeClr val="tx2"/>
            </a:solidFill>
          </a:ln>
        </p:spPr>
      </p:pic>
      <p:sp>
        <p:nvSpPr>
          <p:cNvPr id="5" name="Google Shape;2268;p36">
            <a:extLst>
              <a:ext uri="{FF2B5EF4-FFF2-40B4-BE49-F238E27FC236}">
                <a16:creationId xmlns:a16="http://schemas.microsoft.com/office/drawing/2014/main" id="{F99C3E5F-D94E-177C-D6ED-B5FAAB1ED504}"/>
              </a:ext>
            </a:extLst>
          </p:cNvPr>
          <p:cNvSpPr txBox="1">
            <a:spLocks noGrp="1"/>
          </p:cNvSpPr>
          <p:nvPr>
            <p:ph type="title"/>
          </p:nvPr>
        </p:nvSpPr>
        <p:spPr>
          <a:xfrm>
            <a:off x="298415" y="217963"/>
            <a:ext cx="82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rgbClr val="115F8A"/>
                </a:solidFill>
                <a:latin typeface="Montserrat ExtraBold" panose="00000900000000000000" pitchFamily="2" charset="0"/>
              </a:rPr>
              <a:t>MODELAÇÃO DO TEMPLATE</a:t>
            </a:r>
            <a:endParaRPr sz="3200" dirty="0">
              <a:solidFill>
                <a:srgbClr val="115F8A"/>
              </a:solidFill>
              <a:latin typeface="Montserrat ExtraBold" panose="00000900000000000000" pitchFamily="2" charset="0"/>
            </a:endParaRPr>
          </a:p>
        </p:txBody>
      </p:sp>
    </p:spTree>
    <p:extLst>
      <p:ext uri="{BB962C8B-B14F-4D97-AF65-F5344CB8AC3E}">
        <p14:creationId xmlns:p14="http://schemas.microsoft.com/office/powerpoint/2010/main" val="181522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grpSp>
        <p:nvGrpSpPr>
          <p:cNvPr id="261" name="Agrupar 260">
            <a:extLst>
              <a:ext uri="{FF2B5EF4-FFF2-40B4-BE49-F238E27FC236}">
                <a16:creationId xmlns:a16="http://schemas.microsoft.com/office/drawing/2014/main" id="{FC64A23A-08F6-2AD7-B6A8-07C844546C85}"/>
              </a:ext>
            </a:extLst>
          </p:cNvPr>
          <p:cNvGrpSpPr/>
          <p:nvPr/>
        </p:nvGrpSpPr>
        <p:grpSpPr>
          <a:xfrm>
            <a:off x="406515" y="3416607"/>
            <a:ext cx="1522219" cy="1137398"/>
            <a:chOff x="3770416" y="3405949"/>
            <a:chExt cx="1522219" cy="1137398"/>
          </a:xfrm>
        </p:grpSpPr>
        <p:grpSp>
          <p:nvGrpSpPr>
            <p:cNvPr id="262" name="Agrupar 261">
              <a:extLst>
                <a:ext uri="{FF2B5EF4-FFF2-40B4-BE49-F238E27FC236}">
                  <a16:creationId xmlns:a16="http://schemas.microsoft.com/office/drawing/2014/main" id="{CFBE35C6-D880-EFC4-0E9C-A773F7EB06D4}"/>
                </a:ext>
              </a:extLst>
            </p:cNvPr>
            <p:cNvGrpSpPr/>
            <p:nvPr/>
          </p:nvGrpSpPr>
          <p:grpSpPr>
            <a:xfrm>
              <a:off x="3770416" y="3405949"/>
              <a:ext cx="1522219" cy="1137398"/>
              <a:chOff x="3770416" y="3405949"/>
              <a:chExt cx="1522219" cy="1137398"/>
            </a:xfrm>
          </p:grpSpPr>
          <p:sp>
            <p:nvSpPr>
              <p:cNvPr id="264" name="Google Shape;2270;p36">
                <a:extLst>
                  <a:ext uri="{FF2B5EF4-FFF2-40B4-BE49-F238E27FC236}">
                    <a16:creationId xmlns:a16="http://schemas.microsoft.com/office/drawing/2014/main" id="{FF4857FE-A65D-31AE-5BCB-C906AFB8815E}"/>
                  </a:ext>
                </a:extLst>
              </p:cNvPr>
              <p:cNvSpPr/>
              <p:nvPr/>
            </p:nvSpPr>
            <p:spPr>
              <a:xfrm>
                <a:off x="3991750" y="4490401"/>
                <a:ext cx="1138608" cy="52946"/>
              </a:xfrm>
              <a:custGeom>
                <a:avLst/>
                <a:gdLst/>
                <a:ahLst/>
                <a:cxnLst/>
                <a:rect l="l" t="t" r="r" b="b"/>
                <a:pathLst>
                  <a:path w="20860" h="1105" extrusionOk="0">
                    <a:moveTo>
                      <a:pt x="10430" y="1"/>
                    </a:moveTo>
                    <a:cubicBezTo>
                      <a:pt x="4669" y="1"/>
                      <a:pt x="0" y="249"/>
                      <a:pt x="0" y="553"/>
                    </a:cubicBezTo>
                    <a:cubicBezTo>
                      <a:pt x="0" y="857"/>
                      <a:pt x="4669" y="1105"/>
                      <a:pt x="10430" y="1105"/>
                    </a:cubicBezTo>
                    <a:cubicBezTo>
                      <a:pt x="16191" y="1105"/>
                      <a:pt x="20859" y="857"/>
                      <a:pt x="20859" y="553"/>
                    </a:cubicBezTo>
                    <a:cubicBezTo>
                      <a:pt x="20859" y="249"/>
                      <a:pt x="16191" y="1"/>
                      <a:pt x="10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271;p36">
                <a:extLst>
                  <a:ext uri="{FF2B5EF4-FFF2-40B4-BE49-F238E27FC236}">
                    <a16:creationId xmlns:a16="http://schemas.microsoft.com/office/drawing/2014/main" id="{D597B4EC-6F75-B044-5F7F-EE010F52ACFE}"/>
                  </a:ext>
                </a:extLst>
              </p:cNvPr>
              <p:cNvSpPr/>
              <p:nvPr/>
            </p:nvSpPr>
            <p:spPr>
              <a:xfrm>
                <a:off x="4359695" y="4294814"/>
                <a:ext cx="343984" cy="171919"/>
              </a:xfrm>
              <a:custGeom>
                <a:avLst/>
                <a:gdLst/>
                <a:ahLst/>
                <a:cxnLst/>
                <a:rect l="l" t="t" r="r" b="b"/>
                <a:pathLst>
                  <a:path w="6302" h="3588" extrusionOk="0">
                    <a:moveTo>
                      <a:pt x="456" y="0"/>
                    </a:moveTo>
                    <a:lnTo>
                      <a:pt x="254" y="2726"/>
                    </a:lnTo>
                    <a:cubicBezTo>
                      <a:pt x="231" y="3030"/>
                      <a:pt x="141" y="3323"/>
                      <a:pt x="0" y="3587"/>
                    </a:cubicBezTo>
                    <a:lnTo>
                      <a:pt x="6302" y="3587"/>
                    </a:lnTo>
                    <a:cubicBezTo>
                      <a:pt x="6150" y="3317"/>
                      <a:pt x="6060" y="3019"/>
                      <a:pt x="6037" y="2709"/>
                    </a:cubicBezTo>
                    <a:lnTo>
                      <a:pt x="583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272;p36">
                <a:extLst>
                  <a:ext uri="{FF2B5EF4-FFF2-40B4-BE49-F238E27FC236}">
                    <a16:creationId xmlns:a16="http://schemas.microsoft.com/office/drawing/2014/main" id="{C2D009EE-D542-265B-330D-E03DCE157187}"/>
                  </a:ext>
                </a:extLst>
              </p:cNvPr>
              <p:cNvSpPr/>
              <p:nvPr/>
            </p:nvSpPr>
            <p:spPr>
              <a:xfrm>
                <a:off x="4286826" y="4466684"/>
                <a:ext cx="489722" cy="48059"/>
              </a:xfrm>
              <a:custGeom>
                <a:avLst/>
                <a:gdLst/>
                <a:ahLst/>
                <a:cxnLst/>
                <a:rect l="l" t="t" r="r" b="b"/>
                <a:pathLst>
                  <a:path w="8972" h="1003" extrusionOk="0">
                    <a:moveTo>
                      <a:pt x="203" y="0"/>
                    </a:moveTo>
                    <a:cubicBezTo>
                      <a:pt x="91" y="0"/>
                      <a:pt x="0" y="90"/>
                      <a:pt x="0" y="203"/>
                    </a:cubicBezTo>
                    <a:lnTo>
                      <a:pt x="0" y="800"/>
                    </a:lnTo>
                    <a:cubicBezTo>
                      <a:pt x="0" y="913"/>
                      <a:pt x="91" y="1003"/>
                      <a:pt x="203" y="1003"/>
                    </a:cubicBezTo>
                    <a:lnTo>
                      <a:pt x="8769" y="1003"/>
                    </a:lnTo>
                    <a:cubicBezTo>
                      <a:pt x="8881" y="1003"/>
                      <a:pt x="8971" y="913"/>
                      <a:pt x="8971" y="800"/>
                    </a:cubicBezTo>
                    <a:lnTo>
                      <a:pt x="8971" y="203"/>
                    </a:lnTo>
                    <a:cubicBezTo>
                      <a:pt x="8971" y="90"/>
                      <a:pt x="8881" y="0"/>
                      <a:pt x="8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273;p36">
                <a:extLst>
                  <a:ext uri="{FF2B5EF4-FFF2-40B4-BE49-F238E27FC236}">
                    <a16:creationId xmlns:a16="http://schemas.microsoft.com/office/drawing/2014/main" id="{5FD324F5-0724-3B68-DD2E-C2B37E70764F}"/>
                  </a:ext>
                </a:extLst>
              </p:cNvPr>
              <p:cNvSpPr/>
              <p:nvPr/>
            </p:nvSpPr>
            <p:spPr>
              <a:xfrm>
                <a:off x="3770416" y="4202243"/>
                <a:ext cx="1521291" cy="124962"/>
              </a:xfrm>
              <a:custGeom>
                <a:avLst/>
                <a:gdLst/>
                <a:ahLst/>
                <a:cxnLst/>
                <a:rect l="l" t="t" r="r" b="b"/>
                <a:pathLst>
                  <a:path w="27871" h="2608" extrusionOk="0">
                    <a:moveTo>
                      <a:pt x="0" y="0"/>
                    </a:moveTo>
                    <a:lnTo>
                      <a:pt x="0" y="1729"/>
                    </a:lnTo>
                    <a:cubicBezTo>
                      <a:pt x="0" y="2214"/>
                      <a:pt x="395" y="2608"/>
                      <a:pt x="879" y="2608"/>
                    </a:cubicBezTo>
                    <a:lnTo>
                      <a:pt x="26998" y="2608"/>
                    </a:lnTo>
                    <a:cubicBezTo>
                      <a:pt x="27482" y="2608"/>
                      <a:pt x="27871" y="2214"/>
                      <a:pt x="27871" y="1729"/>
                    </a:cubicBezTo>
                    <a:lnTo>
                      <a:pt x="2787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274;p36">
                <a:extLst>
                  <a:ext uri="{FF2B5EF4-FFF2-40B4-BE49-F238E27FC236}">
                    <a16:creationId xmlns:a16="http://schemas.microsoft.com/office/drawing/2014/main" id="{5346A8C4-6681-F073-2793-747A02CA6133}"/>
                  </a:ext>
                </a:extLst>
              </p:cNvPr>
              <p:cNvSpPr/>
              <p:nvPr/>
            </p:nvSpPr>
            <p:spPr>
              <a:xfrm>
                <a:off x="3771344" y="3405949"/>
                <a:ext cx="1521291" cy="795243"/>
              </a:xfrm>
              <a:custGeom>
                <a:avLst/>
                <a:gdLst/>
                <a:ahLst/>
                <a:cxnLst/>
                <a:rect l="l" t="t" r="r" b="b"/>
                <a:pathLst>
                  <a:path w="27871" h="16597" extrusionOk="0">
                    <a:moveTo>
                      <a:pt x="873" y="1"/>
                    </a:moveTo>
                    <a:cubicBezTo>
                      <a:pt x="389" y="1"/>
                      <a:pt x="0" y="395"/>
                      <a:pt x="0" y="879"/>
                    </a:cubicBezTo>
                    <a:lnTo>
                      <a:pt x="0" y="16597"/>
                    </a:lnTo>
                    <a:lnTo>
                      <a:pt x="27871" y="16597"/>
                    </a:lnTo>
                    <a:lnTo>
                      <a:pt x="27871" y="879"/>
                    </a:lnTo>
                    <a:cubicBezTo>
                      <a:pt x="27871" y="395"/>
                      <a:pt x="27477" y="1"/>
                      <a:pt x="2699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63" name="Imagem 262">
              <a:hlinkClick r:id="rId3"/>
              <a:extLst>
                <a:ext uri="{FF2B5EF4-FFF2-40B4-BE49-F238E27FC236}">
                  <a16:creationId xmlns:a16="http://schemas.microsoft.com/office/drawing/2014/main" id="{A7F3778D-962C-F3F6-6650-EBE4582D9548}"/>
                </a:ext>
              </a:extLst>
            </p:cNvPr>
            <p:cNvPicPr>
              <a:picLocks noChangeAspect="1"/>
            </p:cNvPicPr>
            <p:nvPr/>
          </p:nvPicPr>
          <p:blipFill>
            <a:blip r:embed="rId4"/>
            <a:stretch>
              <a:fillRect/>
            </a:stretch>
          </p:blipFill>
          <p:spPr>
            <a:xfrm>
              <a:off x="3896347" y="3490585"/>
              <a:ext cx="1284811" cy="625969"/>
            </a:xfrm>
            <a:prstGeom prst="rect">
              <a:avLst/>
            </a:prstGeom>
          </p:spPr>
        </p:pic>
      </p:grpSp>
      <p:sp>
        <p:nvSpPr>
          <p:cNvPr id="2268" name="Google Shape;2268;p36"/>
          <p:cNvSpPr txBox="1">
            <a:spLocks noGrp="1"/>
          </p:cNvSpPr>
          <p:nvPr>
            <p:ph type="title"/>
          </p:nvPr>
        </p:nvSpPr>
        <p:spPr>
          <a:xfrm>
            <a:off x="298415" y="217963"/>
            <a:ext cx="82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rgbClr val="115F8A"/>
                </a:solidFill>
                <a:latin typeface="Montserrat ExtraBold" panose="00000900000000000000" pitchFamily="2" charset="0"/>
              </a:rPr>
              <a:t>PIPELINE DO PROJETO</a:t>
            </a:r>
            <a:endParaRPr sz="3200" dirty="0">
              <a:solidFill>
                <a:srgbClr val="115F8A"/>
              </a:solidFill>
              <a:latin typeface="Montserrat ExtraBold" panose="00000900000000000000" pitchFamily="2" charset="0"/>
            </a:endParaRPr>
          </a:p>
        </p:txBody>
      </p:sp>
      <p:sp>
        <p:nvSpPr>
          <p:cNvPr id="259" name="Google Shape;2798;p42">
            <a:extLst>
              <a:ext uri="{FF2B5EF4-FFF2-40B4-BE49-F238E27FC236}">
                <a16:creationId xmlns:a16="http://schemas.microsoft.com/office/drawing/2014/main" id="{CC607466-B62D-9B5A-E481-7977CA20F8F9}"/>
              </a:ext>
            </a:extLst>
          </p:cNvPr>
          <p:cNvSpPr/>
          <p:nvPr/>
        </p:nvSpPr>
        <p:spPr>
          <a:xfrm>
            <a:off x="410343" y="2207828"/>
            <a:ext cx="8229600" cy="451397"/>
          </a:xfrm>
          <a:prstGeom prst="rightArrow">
            <a:avLst>
              <a:gd name="adj1" fmla="val 100000"/>
              <a:gd name="adj2" fmla="val 31248"/>
            </a:avLst>
          </a:prstGeom>
          <a:solidFill>
            <a:srgbClr val="5CC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7" name="Google Shape;2237;p36"/>
          <p:cNvGrpSpPr/>
          <p:nvPr/>
        </p:nvGrpSpPr>
        <p:grpSpPr>
          <a:xfrm>
            <a:off x="258511" y="1229350"/>
            <a:ext cx="1315200" cy="1473310"/>
            <a:chOff x="310550" y="1667965"/>
            <a:chExt cx="1315200" cy="1473310"/>
          </a:xfrm>
        </p:grpSpPr>
        <p:sp>
          <p:nvSpPr>
            <p:cNvPr id="2241" name="Google Shape;2241;p36"/>
            <p:cNvSpPr txBox="1"/>
            <p:nvPr/>
          </p:nvSpPr>
          <p:spPr>
            <a:xfrm>
              <a:off x="340881" y="2192636"/>
              <a:ext cx="1254538"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OpenEHR</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2242" name="Google Shape;2242;p36"/>
            <p:cNvSpPr txBox="1"/>
            <p:nvPr/>
          </p:nvSpPr>
          <p:spPr>
            <a:xfrm>
              <a:off x="310550" y="1667965"/>
              <a:ext cx="1315200" cy="4667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Modelação do Template</a:t>
              </a:r>
              <a:endParaRPr sz="1200" dirty="0">
                <a:latin typeface="Roboto"/>
                <a:ea typeface="Roboto"/>
                <a:cs typeface="Roboto"/>
                <a:sym typeface="Roboto"/>
              </a:endParaRPr>
            </a:p>
          </p:txBody>
        </p:sp>
        <p:sp>
          <p:nvSpPr>
            <p:cNvPr id="2240" name="Google Shape;2240;p36"/>
            <p:cNvSpPr/>
            <p:nvPr/>
          </p:nvSpPr>
          <p:spPr>
            <a:xfrm>
              <a:off x="682788"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a:t>
              </a:r>
              <a:endParaRPr>
                <a:solidFill>
                  <a:schemeClr val="lt1"/>
                </a:solidFill>
              </a:endParaRPr>
            </a:p>
          </p:txBody>
        </p:sp>
      </p:grpSp>
      <p:grpSp>
        <p:nvGrpSpPr>
          <p:cNvPr id="2243" name="Google Shape;2243;p36"/>
          <p:cNvGrpSpPr/>
          <p:nvPr/>
        </p:nvGrpSpPr>
        <p:grpSpPr>
          <a:xfrm>
            <a:off x="1552980" y="1056216"/>
            <a:ext cx="1619125" cy="1646444"/>
            <a:chOff x="1605932" y="1494831"/>
            <a:chExt cx="1619125" cy="1646444"/>
          </a:xfrm>
        </p:grpSpPr>
        <p:sp>
          <p:nvSpPr>
            <p:cNvPr id="2245" name="Google Shape;2245;p36"/>
            <p:cNvSpPr/>
            <p:nvPr/>
          </p:nvSpPr>
          <p:spPr>
            <a:xfrm>
              <a:off x="2123875"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2</a:t>
              </a:r>
              <a:endParaRPr>
                <a:solidFill>
                  <a:schemeClr val="lt1"/>
                </a:solidFill>
              </a:endParaRPr>
            </a:p>
          </p:txBody>
        </p:sp>
        <p:sp>
          <p:nvSpPr>
            <p:cNvPr id="2246" name="Google Shape;2246;p36"/>
            <p:cNvSpPr txBox="1"/>
            <p:nvPr/>
          </p:nvSpPr>
          <p:spPr>
            <a:xfrm>
              <a:off x="1752638" y="2187650"/>
              <a:ext cx="1313374" cy="348600"/>
            </a:xfrm>
            <a:prstGeom prst="rect">
              <a:avLst/>
            </a:prstGeom>
            <a:noFill/>
            <a:ln>
              <a:noFill/>
            </a:ln>
          </p:spPr>
          <p:txBody>
            <a:bodyPr spcFirstLastPara="1" wrap="square" lIns="91425" tIns="91425" rIns="91425" bIns="91425" anchor="ctr" anchorCtr="0">
              <a:noAutofit/>
            </a:bodyPr>
            <a:lstStyle/>
            <a:p>
              <a:pPr algn="ctr">
                <a:buClr>
                  <a:schemeClr val="dk1"/>
                </a:buClr>
                <a:buSzPts val="1100"/>
              </a:pPr>
              <a:r>
                <a:rPr lang="en" sz="1600" b="1" dirty="0">
                  <a:solidFill>
                    <a:srgbClr val="434343"/>
                  </a:solidFill>
                  <a:latin typeface="Montserrat ExtraBold" panose="00000900000000000000" pitchFamily="2" charset="0"/>
                  <a:sym typeface="Fira Sans Extra Condensed"/>
                </a:rPr>
                <a:t>MongoDB</a:t>
              </a:r>
              <a:endParaRPr sz="1600" b="1" dirty="0">
                <a:solidFill>
                  <a:srgbClr val="434343"/>
                </a:solidFill>
                <a:latin typeface="Montserrat ExtraBold" panose="00000900000000000000" pitchFamily="2" charset="0"/>
                <a:sym typeface="Fira Sans Extra Condensed"/>
              </a:endParaRPr>
            </a:p>
          </p:txBody>
        </p:sp>
        <p:sp>
          <p:nvSpPr>
            <p:cNvPr id="2247" name="Google Shape;2247;p36"/>
            <p:cNvSpPr txBox="1"/>
            <p:nvPr/>
          </p:nvSpPr>
          <p:spPr>
            <a:xfrm>
              <a:off x="1605932" y="1494831"/>
              <a:ext cx="1619125" cy="68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Mapeamento dos dados com os campos do template</a:t>
              </a:r>
              <a:endParaRPr sz="1200" dirty="0">
                <a:solidFill>
                  <a:srgbClr val="000000"/>
                </a:solidFill>
                <a:latin typeface="Roboto"/>
                <a:ea typeface="Roboto"/>
                <a:cs typeface="Roboto"/>
                <a:sym typeface="Roboto"/>
              </a:endParaRPr>
            </a:p>
          </p:txBody>
        </p:sp>
      </p:grpSp>
      <p:grpSp>
        <p:nvGrpSpPr>
          <p:cNvPr id="2248" name="Google Shape;2248;p36"/>
          <p:cNvGrpSpPr/>
          <p:nvPr/>
        </p:nvGrpSpPr>
        <p:grpSpPr>
          <a:xfrm>
            <a:off x="3136769" y="1229350"/>
            <a:ext cx="1321874" cy="1473310"/>
            <a:chOff x="3188808" y="1667965"/>
            <a:chExt cx="1321874" cy="1473310"/>
          </a:xfrm>
        </p:grpSpPr>
        <p:sp>
          <p:nvSpPr>
            <p:cNvPr id="2250" name="Google Shape;2250;p36"/>
            <p:cNvSpPr/>
            <p:nvPr/>
          </p:nvSpPr>
          <p:spPr>
            <a:xfrm>
              <a:off x="3565050"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3</a:t>
              </a:r>
              <a:endParaRPr>
                <a:solidFill>
                  <a:schemeClr val="lt1"/>
                </a:solidFill>
              </a:endParaRPr>
            </a:p>
          </p:txBody>
        </p:sp>
        <p:sp>
          <p:nvSpPr>
            <p:cNvPr id="2251" name="Google Shape;2251;p36"/>
            <p:cNvSpPr txBox="1"/>
            <p:nvPr/>
          </p:nvSpPr>
          <p:spPr>
            <a:xfrm>
              <a:off x="3188808" y="2187650"/>
              <a:ext cx="1316113" cy="348600"/>
            </a:xfrm>
            <a:prstGeom prst="rect">
              <a:avLst/>
            </a:prstGeom>
            <a:noFill/>
            <a:ln>
              <a:noFill/>
            </a:ln>
          </p:spPr>
          <p:txBody>
            <a:bodyPr spcFirstLastPara="1" wrap="square" lIns="91425" tIns="91425" rIns="91425" bIns="91425" anchor="ctr" anchorCtr="0">
              <a:noAutofit/>
            </a:bodyPr>
            <a:lstStyle/>
            <a:p>
              <a:pPr marL="0" lvl="0" indent="0" algn="ctr">
                <a:buClr>
                  <a:schemeClr val="dk1"/>
                </a:buClr>
                <a:buSzPts val="1100"/>
                <a:buFont typeface="Arial"/>
                <a:buNone/>
              </a:pPr>
              <a:r>
                <a:rPr lang="en" sz="1600" b="1" dirty="0">
                  <a:solidFill>
                    <a:srgbClr val="434343"/>
                  </a:solidFill>
                  <a:latin typeface="Montserrat ExtraBold" panose="00000900000000000000" pitchFamily="2" charset="0"/>
                  <a:sym typeface="Fira Sans Extra Condensed"/>
                </a:rPr>
                <a:t>MongoDB</a:t>
              </a:r>
              <a:endParaRPr sz="1600" b="1" dirty="0">
                <a:solidFill>
                  <a:srgbClr val="434343"/>
                </a:solidFill>
                <a:latin typeface="Montserrat ExtraBold" panose="00000900000000000000" pitchFamily="2" charset="0"/>
                <a:sym typeface="Fira Sans Extra Condensed"/>
              </a:endParaRPr>
            </a:p>
          </p:txBody>
        </p:sp>
        <p:sp>
          <p:nvSpPr>
            <p:cNvPr id="2252" name="Google Shape;2252;p36"/>
            <p:cNvSpPr txBox="1"/>
            <p:nvPr/>
          </p:nvSpPr>
          <p:spPr>
            <a:xfrm>
              <a:off x="3195482" y="1667965"/>
              <a:ext cx="1315200" cy="51978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Povoamento da Base de dados</a:t>
              </a:r>
              <a:endParaRPr sz="1200" dirty="0">
                <a:latin typeface="Roboto"/>
                <a:ea typeface="Roboto"/>
                <a:cs typeface="Roboto"/>
                <a:sym typeface="Roboto"/>
              </a:endParaRPr>
            </a:p>
          </p:txBody>
        </p:sp>
      </p:grpSp>
      <p:grpSp>
        <p:nvGrpSpPr>
          <p:cNvPr id="2253" name="Google Shape;2253;p36"/>
          <p:cNvGrpSpPr/>
          <p:nvPr/>
        </p:nvGrpSpPr>
        <p:grpSpPr>
          <a:xfrm>
            <a:off x="4582949" y="1211709"/>
            <a:ext cx="1315200" cy="1491678"/>
            <a:chOff x="4634672" y="1649597"/>
            <a:chExt cx="1315200" cy="1491678"/>
          </a:xfrm>
        </p:grpSpPr>
        <p:sp>
          <p:nvSpPr>
            <p:cNvPr id="2255" name="Google Shape;2255;p36"/>
            <p:cNvSpPr/>
            <p:nvPr/>
          </p:nvSpPr>
          <p:spPr>
            <a:xfrm>
              <a:off x="5006225"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4</a:t>
              </a:r>
              <a:endParaRPr>
                <a:solidFill>
                  <a:schemeClr val="lt1"/>
                </a:solidFill>
              </a:endParaRPr>
            </a:p>
          </p:txBody>
        </p:sp>
        <p:sp>
          <p:nvSpPr>
            <p:cNvPr id="2256" name="Google Shape;2256;p36"/>
            <p:cNvSpPr txBox="1"/>
            <p:nvPr/>
          </p:nvSpPr>
          <p:spPr>
            <a:xfrm>
              <a:off x="4762787" y="2187650"/>
              <a:ext cx="1059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MySQL</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2257" name="Google Shape;2257;p36"/>
            <p:cNvSpPr txBox="1"/>
            <p:nvPr/>
          </p:nvSpPr>
          <p:spPr>
            <a:xfrm>
              <a:off x="4634672" y="1649597"/>
              <a:ext cx="1315200" cy="46878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Modelação do Data Warehouse</a:t>
              </a:r>
              <a:endParaRPr sz="1200" dirty="0">
                <a:latin typeface="Roboto"/>
                <a:ea typeface="Roboto"/>
                <a:cs typeface="Roboto"/>
                <a:sym typeface="Roboto"/>
              </a:endParaRPr>
            </a:p>
          </p:txBody>
        </p:sp>
      </p:grpSp>
      <p:grpSp>
        <p:nvGrpSpPr>
          <p:cNvPr id="2258" name="Google Shape;2258;p36"/>
          <p:cNvGrpSpPr/>
          <p:nvPr/>
        </p:nvGrpSpPr>
        <p:grpSpPr>
          <a:xfrm>
            <a:off x="6024124" y="1211709"/>
            <a:ext cx="1315200" cy="1490951"/>
            <a:chOff x="6076163" y="1650324"/>
            <a:chExt cx="1315200" cy="1490951"/>
          </a:xfrm>
        </p:grpSpPr>
        <p:sp>
          <p:nvSpPr>
            <p:cNvPr id="2260" name="Google Shape;2260;p36"/>
            <p:cNvSpPr/>
            <p:nvPr/>
          </p:nvSpPr>
          <p:spPr>
            <a:xfrm>
              <a:off x="6447400"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5</a:t>
              </a:r>
              <a:endParaRPr>
                <a:solidFill>
                  <a:schemeClr val="lt1"/>
                </a:solidFill>
              </a:endParaRPr>
            </a:p>
          </p:txBody>
        </p:sp>
        <p:sp>
          <p:nvSpPr>
            <p:cNvPr id="2262" name="Google Shape;2262;p36"/>
            <p:cNvSpPr txBox="1"/>
            <p:nvPr/>
          </p:nvSpPr>
          <p:spPr>
            <a:xfrm>
              <a:off x="6076163" y="1650324"/>
              <a:ext cx="1315200" cy="53742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Povoamento do Data Warehouse</a:t>
              </a:r>
              <a:endParaRPr sz="1200" dirty="0">
                <a:solidFill>
                  <a:srgbClr val="000000"/>
                </a:solidFill>
                <a:latin typeface="Roboto"/>
                <a:ea typeface="Roboto"/>
                <a:cs typeface="Roboto"/>
                <a:sym typeface="Roboto"/>
              </a:endParaRPr>
            </a:p>
          </p:txBody>
        </p:sp>
      </p:grpSp>
      <p:grpSp>
        <p:nvGrpSpPr>
          <p:cNvPr id="2263" name="Google Shape;2263;p36"/>
          <p:cNvGrpSpPr/>
          <p:nvPr/>
        </p:nvGrpSpPr>
        <p:grpSpPr>
          <a:xfrm>
            <a:off x="7248994" y="1406252"/>
            <a:ext cx="1747784" cy="1296408"/>
            <a:chOff x="7301033" y="1844867"/>
            <a:chExt cx="1747784" cy="1296408"/>
          </a:xfrm>
        </p:grpSpPr>
        <p:sp>
          <p:nvSpPr>
            <p:cNvPr id="2265" name="Google Shape;2265;p36"/>
            <p:cNvSpPr/>
            <p:nvPr/>
          </p:nvSpPr>
          <p:spPr>
            <a:xfrm>
              <a:off x="7888575"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6</a:t>
              </a:r>
              <a:endParaRPr>
                <a:solidFill>
                  <a:schemeClr val="lt1"/>
                </a:solidFill>
              </a:endParaRPr>
            </a:p>
          </p:txBody>
        </p:sp>
        <p:sp>
          <p:nvSpPr>
            <p:cNvPr id="2267" name="Google Shape;2267;p36"/>
            <p:cNvSpPr txBox="1"/>
            <p:nvPr/>
          </p:nvSpPr>
          <p:spPr>
            <a:xfrm>
              <a:off x="7301033" y="1844867"/>
              <a:ext cx="1747784" cy="68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Construção de Indicadores relativos ao UNHS</a:t>
              </a:r>
              <a:endParaRPr sz="1200" dirty="0">
                <a:latin typeface="Roboto"/>
                <a:ea typeface="Roboto"/>
                <a:cs typeface="Roboto"/>
                <a:sym typeface="Roboto"/>
              </a:endParaRPr>
            </a:p>
          </p:txBody>
        </p:sp>
      </p:grpSp>
      <p:sp>
        <p:nvSpPr>
          <p:cNvPr id="2239" name="Google Shape;2239;p36"/>
          <p:cNvSpPr/>
          <p:nvPr/>
        </p:nvSpPr>
        <p:spPr>
          <a:xfrm>
            <a:off x="4233611" y="3153010"/>
            <a:ext cx="572700" cy="5727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47" name="Google Shape;2269;p36">
            <a:extLst>
              <a:ext uri="{FF2B5EF4-FFF2-40B4-BE49-F238E27FC236}">
                <a16:creationId xmlns:a16="http://schemas.microsoft.com/office/drawing/2014/main" id="{9222EB36-965F-DC5F-9D6E-B6713DB03744}"/>
              </a:ext>
            </a:extLst>
          </p:cNvPr>
          <p:cNvGrpSpPr/>
          <p:nvPr/>
        </p:nvGrpSpPr>
        <p:grpSpPr>
          <a:xfrm>
            <a:off x="3768889" y="3397561"/>
            <a:ext cx="1522219" cy="1137398"/>
            <a:chOff x="3548997" y="2988875"/>
            <a:chExt cx="2046003" cy="1741531"/>
          </a:xfrm>
        </p:grpSpPr>
        <p:sp>
          <p:nvSpPr>
            <p:cNvPr id="148" name="Google Shape;2270;p36">
              <a:extLst>
                <a:ext uri="{FF2B5EF4-FFF2-40B4-BE49-F238E27FC236}">
                  <a16:creationId xmlns:a16="http://schemas.microsoft.com/office/drawing/2014/main" id="{1937530A-974B-DE80-A17C-8A0AC41CF1AC}"/>
                </a:ext>
              </a:extLst>
            </p:cNvPr>
            <p:cNvSpPr/>
            <p:nvPr/>
          </p:nvSpPr>
          <p:spPr>
            <a:xfrm>
              <a:off x="3846491" y="4649338"/>
              <a:ext cx="1530394" cy="81068"/>
            </a:xfrm>
            <a:custGeom>
              <a:avLst/>
              <a:gdLst/>
              <a:ahLst/>
              <a:cxnLst/>
              <a:rect l="l" t="t" r="r" b="b"/>
              <a:pathLst>
                <a:path w="20860" h="1105" extrusionOk="0">
                  <a:moveTo>
                    <a:pt x="10430" y="1"/>
                  </a:moveTo>
                  <a:cubicBezTo>
                    <a:pt x="4669" y="1"/>
                    <a:pt x="0" y="249"/>
                    <a:pt x="0" y="553"/>
                  </a:cubicBezTo>
                  <a:cubicBezTo>
                    <a:pt x="0" y="857"/>
                    <a:pt x="4669" y="1105"/>
                    <a:pt x="10430" y="1105"/>
                  </a:cubicBezTo>
                  <a:cubicBezTo>
                    <a:pt x="16191" y="1105"/>
                    <a:pt x="20859" y="857"/>
                    <a:pt x="20859" y="553"/>
                  </a:cubicBezTo>
                  <a:cubicBezTo>
                    <a:pt x="20859" y="249"/>
                    <a:pt x="16191" y="1"/>
                    <a:pt x="10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271;p36">
              <a:extLst>
                <a:ext uri="{FF2B5EF4-FFF2-40B4-BE49-F238E27FC236}">
                  <a16:creationId xmlns:a16="http://schemas.microsoft.com/office/drawing/2014/main" id="{60FCD2A3-4B1D-42FA-2A74-7E019FC6C52A}"/>
                </a:ext>
              </a:extLst>
            </p:cNvPr>
            <p:cNvSpPr/>
            <p:nvPr/>
          </p:nvSpPr>
          <p:spPr>
            <a:xfrm>
              <a:off x="4341042" y="4349864"/>
              <a:ext cx="462346" cy="263234"/>
            </a:xfrm>
            <a:custGeom>
              <a:avLst/>
              <a:gdLst/>
              <a:ahLst/>
              <a:cxnLst/>
              <a:rect l="l" t="t" r="r" b="b"/>
              <a:pathLst>
                <a:path w="6302" h="3588" extrusionOk="0">
                  <a:moveTo>
                    <a:pt x="456" y="0"/>
                  </a:moveTo>
                  <a:lnTo>
                    <a:pt x="254" y="2726"/>
                  </a:lnTo>
                  <a:cubicBezTo>
                    <a:pt x="231" y="3030"/>
                    <a:pt x="141" y="3323"/>
                    <a:pt x="0" y="3587"/>
                  </a:cubicBezTo>
                  <a:lnTo>
                    <a:pt x="6302" y="3587"/>
                  </a:lnTo>
                  <a:cubicBezTo>
                    <a:pt x="6150" y="3317"/>
                    <a:pt x="6060" y="3019"/>
                    <a:pt x="6037" y="2709"/>
                  </a:cubicBezTo>
                  <a:lnTo>
                    <a:pt x="583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272;p36">
              <a:extLst>
                <a:ext uri="{FF2B5EF4-FFF2-40B4-BE49-F238E27FC236}">
                  <a16:creationId xmlns:a16="http://schemas.microsoft.com/office/drawing/2014/main" id="{1E04EA6E-E8B6-80DD-5A14-F3FD5AE722C9}"/>
                </a:ext>
              </a:extLst>
            </p:cNvPr>
            <p:cNvSpPr/>
            <p:nvPr/>
          </p:nvSpPr>
          <p:spPr>
            <a:xfrm>
              <a:off x="4243100" y="4613023"/>
              <a:ext cx="658231" cy="73585"/>
            </a:xfrm>
            <a:custGeom>
              <a:avLst/>
              <a:gdLst/>
              <a:ahLst/>
              <a:cxnLst/>
              <a:rect l="l" t="t" r="r" b="b"/>
              <a:pathLst>
                <a:path w="8972" h="1003" extrusionOk="0">
                  <a:moveTo>
                    <a:pt x="203" y="0"/>
                  </a:moveTo>
                  <a:cubicBezTo>
                    <a:pt x="91" y="0"/>
                    <a:pt x="0" y="90"/>
                    <a:pt x="0" y="203"/>
                  </a:cubicBezTo>
                  <a:lnTo>
                    <a:pt x="0" y="800"/>
                  </a:lnTo>
                  <a:cubicBezTo>
                    <a:pt x="0" y="913"/>
                    <a:pt x="91" y="1003"/>
                    <a:pt x="203" y="1003"/>
                  </a:cubicBezTo>
                  <a:lnTo>
                    <a:pt x="8769" y="1003"/>
                  </a:lnTo>
                  <a:cubicBezTo>
                    <a:pt x="8881" y="1003"/>
                    <a:pt x="8971" y="913"/>
                    <a:pt x="8971" y="800"/>
                  </a:cubicBezTo>
                  <a:lnTo>
                    <a:pt x="8971" y="203"/>
                  </a:lnTo>
                  <a:cubicBezTo>
                    <a:pt x="8971" y="90"/>
                    <a:pt x="8881" y="0"/>
                    <a:pt x="8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273;p36">
              <a:extLst>
                <a:ext uri="{FF2B5EF4-FFF2-40B4-BE49-F238E27FC236}">
                  <a16:creationId xmlns:a16="http://schemas.microsoft.com/office/drawing/2014/main" id="{5CA31489-A3B4-1E62-C1F0-BFA2E19E6D36}"/>
                </a:ext>
              </a:extLst>
            </p:cNvPr>
            <p:cNvSpPr/>
            <p:nvPr/>
          </p:nvSpPr>
          <p:spPr>
            <a:xfrm>
              <a:off x="3548997" y="4208123"/>
              <a:ext cx="2044756" cy="191336"/>
            </a:xfrm>
            <a:custGeom>
              <a:avLst/>
              <a:gdLst/>
              <a:ahLst/>
              <a:cxnLst/>
              <a:rect l="l" t="t" r="r" b="b"/>
              <a:pathLst>
                <a:path w="27871" h="2608" extrusionOk="0">
                  <a:moveTo>
                    <a:pt x="0" y="0"/>
                  </a:moveTo>
                  <a:lnTo>
                    <a:pt x="0" y="1729"/>
                  </a:lnTo>
                  <a:cubicBezTo>
                    <a:pt x="0" y="2214"/>
                    <a:pt x="395" y="2608"/>
                    <a:pt x="879" y="2608"/>
                  </a:cubicBezTo>
                  <a:lnTo>
                    <a:pt x="26998" y="2608"/>
                  </a:lnTo>
                  <a:cubicBezTo>
                    <a:pt x="27482" y="2608"/>
                    <a:pt x="27871" y="2214"/>
                    <a:pt x="27871" y="1729"/>
                  </a:cubicBezTo>
                  <a:lnTo>
                    <a:pt x="2787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2274;p36">
              <a:extLst>
                <a:ext uri="{FF2B5EF4-FFF2-40B4-BE49-F238E27FC236}">
                  <a16:creationId xmlns:a16="http://schemas.microsoft.com/office/drawing/2014/main" id="{CE800E2D-40D3-7644-07DD-5AC988F191F0}"/>
                </a:ext>
              </a:extLst>
            </p:cNvPr>
            <p:cNvSpPr/>
            <p:nvPr/>
          </p:nvSpPr>
          <p:spPr>
            <a:xfrm>
              <a:off x="3550244" y="2988875"/>
              <a:ext cx="2044756" cy="1217639"/>
            </a:xfrm>
            <a:custGeom>
              <a:avLst/>
              <a:gdLst/>
              <a:ahLst/>
              <a:cxnLst/>
              <a:rect l="l" t="t" r="r" b="b"/>
              <a:pathLst>
                <a:path w="27871" h="16597" extrusionOk="0">
                  <a:moveTo>
                    <a:pt x="873" y="1"/>
                  </a:moveTo>
                  <a:cubicBezTo>
                    <a:pt x="389" y="1"/>
                    <a:pt x="0" y="395"/>
                    <a:pt x="0" y="879"/>
                  </a:cubicBezTo>
                  <a:lnTo>
                    <a:pt x="0" y="16597"/>
                  </a:lnTo>
                  <a:lnTo>
                    <a:pt x="27871" y="16597"/>
                  </a:lnTo>
                  <a:lnTo>
                    <a:pt x="27871" y="879"/>
                  </a:lnTo>
                  <a:cubicBezTo>
                    <a:pt x="27871" y="395"/>
                    <a:pt x="27477" y="1"/>
                    <a:pt x="2699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2275;p36">
              <a:extLst>
                <a:ext uri="{FF2B5EF4-FFF2-40B4-BE49-F238E27FC236}">
                  <a16:creationId xmlns:a16="http://schemas.microsoft.com/office/drawing/2014/main" id="{18F4C67F-1E46-4558-6D64-EFE1E3ABED17}"/>
                </a:ext>
              </a:extLst>
            </p:cNvPr>
            <p:cNvSpPr/>
            <p:nvPr/>
          </p:nvSpPr>
          <p:spPr>
            <a:xfrm>
              <a:off x="3634540" y="3069870"/>
              <a:ext cx="1868753" cy="1055722"/>
            </a:xfrm>
            <a:custGeom>
              <a:avLst/>
              <a:gdLst/>
              <a:ahLst/>
              <a:cxnLst/>
              <a:rect l="l" t="t" r="r" b="b"/>
              <a:pathLst>
                <a:path w="25472" h="14390" extrusionOk="0">
                  <a:moveTo>
                    <a:pt x="0" y="14389"/>
                  </a:moveTo>
                  <a:lnTo>
                    <a:pt x="25472" y="14389"/>
                  </a:lnTo>
                  <a:lnTo>
                    <a:pt x="25472"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276;p36">
              <a:extLst>
                <a:ext uri="{FF2B5EF4-FFF2-40B4-BE49-F238E27FC236}">
                  <a16:creationId xmlns:a16="http://schemas.microsoft.com/office/drawing/2014/main" id="{6EE02485-3EA6-1ED4-FB7E-56DAB2706E93}"/>
                </a:ext>
              </a:extLst>
            </p:cNvPr>
            <p:cNvSpPr/>
            <p:nvPr/>
          </p:nvSpPr>
          <p:spPr>
            <a:xfrm>
              <a:off x="4085660" y="3587531"/>
              <a:ext cx="320312" cy="495067"/>
            </a:xfrm>
            <a:custGeom>
              <a:avLst/>
              <a:gdLst/>
              <a:ahLst/>
              <a:cxnLst/>
              <a:rect l="l" t="t" r="r" b="b"/>
              <a:pathLst>
                <a:path w="4366" h="6748" extrusionOk="0">
                  <a:moveTo>
                    <a:pt x="1" y="1"/>
                  </a:moveTo>
                  <a:lnTo>
                    <a:pt x="1" y="6748"/>
                  </a:lnTo>
                  <a:lnTo>
                    <a:pt x="4365" y="6748"/>
                  </a:lnTo>
                  <a:lnTo>
                    <a:pt x="4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277;p36">
              <a:extLst>
                <a:ext uri="{FF2B5EF4-FFF2-40B4-BE49-F238E27FC236}">
                  <a16:creationId xmlns:a16="http://schemas.microsoft.com/office/drawing/2014/main" id="{E39AFDEA-FB25-28E8-C8AA-90363404FD03}"/>
                </a:ext>
              </a:extLst>
            </p:cNvPr>
            <p:cNvSpPr/>
            <p:nvPr/>
          </p:nvSpPr>
          <p:spPr>
            <a:xfrm>
              <a:off x="3720890" y="3116603"/>
              <a:ext cx="342541" cy="965997"/>
            </a:xfrm>
            <a:custGeom>
              <a:avLst/>
              <a:gdLst/>
              <a:ahLst/>
              <a:cxnLst/>
              <a:rect l="l" t="t" r="r" b="b"/>
              <a:pathLst>
                <a:path w="4669" h="13167" extrusionOk="0">
                  <a:moveTo>
                    <a:pt x="0" y="0"/>
                  </a:moveTo>
                  <a:lnTo>
                    <a:pt x="0" y="7845"/>
                  </a:lnTo>
                  <a:lnTo>
                    <a:pt x="0" y="8278"/>
                  </a:lnTo>
                  <a:lnTo>
                    <a:pt x="0" y="13167"/>
                  </a:lnTo>
                  <a:lnTo>
                    <a:pt x="4669" y="13167"/>
                  </a:lnTo>
                  <a:lnTo>
                    <a:pt x="4669" y="8278"/>
                  </a:lnTo>
                  <a:lnTo>
                    <a:pt x="4669" y="7845"/>
                  </a:lnTo>
                  <a:lnTo>
                    <a:pt x="46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278;p36">
              <a:extLst>
                <a:ext uri="{FF2B5EF4-FFF2-40B4-BE49-F238E27FC236}">
                  <a16:creationId xmlns:a16="http://schemas.microsoft.com/office/drawing/2014/main" id="{E833FCA3-B5A4-0A8B-D6D1-BBBFC8EA371F}"/>
                </a:ext>
              </a:extLst>
            </p:cNvPr>
            <p:cNvSpPr/>
            <p:nvPr/>
          </p:nvSpPr>
          <p:spPr>
            <a:xfrm>
              <a:off x="4085660" y="3115356"/>
              <a:ext cx="662779" cy="444152"/>
            </a:xfrm>
            <a:custGeom>
              <a:avLst/>
              <a:gdLst/>
              <a:ahLst/>
              <a:cxnLst/>
              <a:rect l="l" t="t" r="r" b="b"/>
              <a:pathLst>
                <a:path w="9034" h="6054" extrusionOk="0">
                  <a:moveTo>
                    <a:pt x="1" y="0"/>
                  </a:moveTo>
                  <a:lnTo>
                    <a:pt x="1" y="6054"/>
                  </a:lnTo>
                  <a:lnTo>
                    <a:pt x="9034" y="6054"/>
                  </a:lnTo>
                  <a:lnTo>
                    <a:pt x="90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2279;p36">
              <a:extLst>
                <a:ext uri="{FF2B5EF4-FFF2-40B4-BE49-F238E27FC236}">
                  <a16:creationId xmlns:a16="http://schemas.microsoft.com/office/drawing/2014/main" id="{ED4EB0DE-BF9E-CF4F-B181-4096E8710528}"/>
                </a:ext>
              </a:extLst>
            </p:cNvPr>
            <p:cNvSpPr/>
            <p:nvPr/>
          </p:nvSpPr>
          <p:spPr>
            <a:xfrm>
              <a:off x="4770299" y="3115356"/>
              <a:ext cx="320678" cy="444152"/>
            </a:xfrm>
            <a:custGeom>
              <a:avLst/>
              <a:gdLst/>
              <a:ahLst/>
              <a:cxnLst/>
              <a:rect l="l" t="t" r="r" b="b"/>
              <a:pathLst>
                <a:path w="4371" h="6054" extrusionOk="0">
                  <a:moveTo>
                    <a:pt x="0" y="0"/>
                  </a:moveTo>
                  <a:lnTo>
                    <a:pt x="0" y="6054"/>
                  </a:lnTo>
                  <a:lnTo>
                    <a:pt x="4370" y="6054"/>
                  </a:lnTo>
                  <a:lnTo>
                    <a:pt x="4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280;p36">
              <a:extLst>
                <a:ext uri="{FF2B5EF4-FFF2-40B4-BE49-F238E27FC236}">
                  <a16:creationId xmlns:a16="http://schemas.microsoft.com/office/drawing/2014/main" id="{DDE5D124-31A2-3C53-D7AF-B377869B3D34}"/>
                </a:ext>
              </a:extLst>
            </p:cNvPr>
            <p:cNvSpPr/>
            <p:nvPr/>
          </p:nvSpPr>
          <p:spPr>
            <a:xfrm>
              <a:off x="5112766" y="3115356"/>
              <a:ext cx="337626" cy="444152"/>
            </a:xfrm>
            <a:custGeom>
              <a:avLst/>
              <a:gdLst/>
              <a:ahLst/>
              <a:cxnLst/>
              <a:rect l="l" t="t" r="r" b="b"/>
              <a:pathLst>
                <a:path w="4602" h="6054" extrusionOk="0">
                  <a:moveTo>
                    <a:pt x="1" y="0"/>
                  </a:moveTo>
                  <a:lnTo>
                    <a:pt x="1" y="6054"/>
                  </a:lnTo>
                  <a:lnTo>
                    <a:pt x="4602" y="6054"/>
                  </a:lnTo>
                  <a:lnTo>
                    <a:pt x="4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281;p36">
              <a:extLst>
                <a:ext uri="{FF2B5EF4-FFF2-40B4-BE49-F238E27FC236}">
                  <a16:creationId xmlns:a16="http://schemas.microsoft.com/office/drawing/2014/main" id="{5C2473A7-328C-5226-556E-4056E1A06516}"/>
                </a:ext>
              </a:extLst>
            </p:cNvPr>
            <p:cNvSpPr/>
            <p:nvPr/>
          </p:nvSpPr>
          <p:spPr>
            <a:xfrm>
              <a:off x="4770299" y="3587531"/>
              <a:ext cx="680094" cy="495067"/>
            </a:xfrm>
            <a:custGeom>
              <a:avLst/>
              <a:gdLst/>
              <a:ahLst/>
              <a:cxnLst/>
              <a:rect l="l" t="t" r="r" b="b"/>
              <a:pathLst>
                <a:path w="9270" h="6748" extrusionOk="0">
                  <a:moveTo>
                    <a:pt x="0" y="1"/>
                  </a:moveTo>
                  <a:lnTo>
                    <a:pt x="0" y="6748"/>
                  </a:lnTo>
                  <a:lnTo>
                    <a:pt x="9270" y="6748"/>
                  </a:lnTo>
                  <a:lnTo>
                    <a:pt x="92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2282;p36">
              <a:extLst>
                <a:ext uri="{FF2B5EF4-FFF2-40B4-BE49-F238E27FC236}">
                  <a16:creationId xmlns:a16="http://schemas.microsoft.com/office/drawing/2014/main" id="{4F901A6B-AA25-827D-5E93-4F26126E5456}"/>
                </a:ext>
              </a:extLst>
            </p:cNvPr>
            <p:cNvSpPr/>
            <p:nvPr/>
          </p:nvSpPr>
          <p:spPr>
            <a:xfrm>
              <a:off x="4427759" y="3587531"/>
              <a:ext cx="320678" cy="495067"/>
            </a:xfrm>
            <a:custGeom>
              <a:avLst/>
              <a:gdLst/>
              <a:ahLst/>
              <a:cxnLst/>
              <a:rect l="l" t="t" r="r" b="b"/>
              <a:pathLst>
                <a:path w="4371" h="6748" extrusionOk="0">
                  <a:moveTo>
                    <a:pt x="1" y="1"/>
                  </a:moveTo>
                  <a:lnTo>
                    <a:pt x="1" y="6748"/>
                  </a:lnTo>
                  <a:lnTo>
                    <a:pt x="4371" y="6748"/>
                  </a:lnTo>
                  <a:lnTo>
                    <a:pt x="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283;p36">
              <a:extLst>
                <a:ext uri="{FF2B5EF4-FFF2-40B4-BE49-F238E27FC236}">
                  <a16:creationId xmlns:a16="http://schemas.microsoft.com/office/drawing/2014/main" id="{024D012D-2C11-CA20-D658-BB7F74E9D520}"/>
                </a:ext>
              </a:extLst>
            </p:cNvPr>
            <p:cNvSpPr/>
            <p:nvPr/>
          </p:nvSpPr>
          <p:spPr>
            <a:xfrm>
              <a:off x="3741506" y="3142207"/>
              <a:ext cx="52163" cy="5208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284;p36">
              <a:extLst>
                <a:ext uri="{FF2B5EF4-FFF2-40B4-BE49-F238E27FC236}">
                  <a16:creationId xmlns:a16="http://schemas.microsoft.com/office/drawing/2014/main" id="{23BEDD64-5CC5-E290-31D3-DE02CCF4724C}"/>
                </a:ext>
              </a:extLst>
            </p:cNvPr>
            <p:cNvSpPr/>
            <p:nvPr/>
          </p:nvSpPr>
          <p:spPr>
            <a:xfrm>
              <a:off x="3813403" y="3142207"/>
              <a:ext cx="228165" cy="20322"/>
            </a:xfrm>
            <a:custGeom>
              <a:avLst/>
              <a:gdLst/>
              <a:ahLst/>
              <a:cxnLst/>
              <a:rect l="l" t="t" r="r" b="b"/>
              <a:pathLst>
                <a:path w="3110" h="277" extrusionOk="0">
                  <a:moveTo>
                    <a:pt x="1" y="0"/>
                  </a:moveTo>
                  <a:lnTo>
                    <a:pt x="1" y="276"/>
                  </a:lnTo>
                  <a:lnTo>
                    <a:pt x="3109" y="276"/>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285;p36">
              <a:extLst>
                <a:ext uri="{FF2B5EF4-FFF2-40B4-BE49-F238E27FC236}">
                  <a16:creationId xmlns:a16="http://schemas.microsoft.com/office/drawing/2014/main" id="{9027D976-922D-3B95-8243-BED2F7BDDF0D}"/>
                </a:ext>
              </a:extLst>
            </p:cNvPr>
            <p:cNvSpPr/>
            <p:nvPr/>
          </p:nvSpPr>
          <p:spPr>
            <a:xfrm>
              <a:off x="3813403" y="3173974"/>
              <a:ext cx="143429" cy="20322"/>
            </a:xfrm>
            <a:custGeom>
              <a:avLst/>
              <a:gdLst/>
              <a:ahLst/>
              <a:cxnLst/>
              <a:rect l="l" t="t" r="r" b="b"/>
              <a:pathLst>
                <a:path w="1955" h="277" extrusionOk="0">
                  <a:moveTo>
                    <a:pt x="1" y="1"/>
                  </a:moveTo>
                  <a:lnTo>
                    <a:pt x="1" y="277"/>
                  </a:lnTo>
                  <a:lnTo>
                    <a:pt x="1955" y="277"/>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286;p36">
              <a:extLst>
                <a:ext uri="{FF2B5EF4-FFF2-40B4-BE49-F238E27FC236}">
                  <a16:creationId xmlns:a16="http://schemas.microsoft.com/office/drawing/2014/main" id="{37EF7850-9BF4-948D-1FC4-A641CC7833B1}"/>
                </a:ext>
              </a:extLst>
            </p:cNvPr>
            <p:cNvSpPr/>
            <p:nvPr/>
          </p:nvSpPr>
          <p:spPr>
            <a:xfrm>
              <a:off x="3741506" y="3374407"/>
              <a:ext cx="52163" cy="5208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287;p36">
              <a:extLst>
                <a:ext uri="{FF2B5EF4-FFF2-40B4-BE49-F238E27FC236}">
                  <a16:creationId xmlns:a16="http://schemas.microsoft.com/office/drawing/2014/main" id="{AB6E5EB2-52E8-51DC-DDE4-49E964C511D0}"/>
                </a:ext>
              </a:extLst>
            </p:cNvPr>
            <p:cNvSpPr/>
            <p:nvPr/>
          </p:nvSpPr>
          <p:spPr>
            <a:xfrm>
              <a:off x="3813403" y="3374407"/>
              <a:ext cx="228165" cy="20322"/>
            </a:xfrm>
            <a:custGeom>
              <a:avLst/>
              <a:gdLst/>
              <a:ahLst/>
              <a:cxnLst/>
              <a:rect l="l" t="t" r="r" b="b"/>
              <a:pathLst>
                <a:path w="3110" h="277" extrusionOk="0">
                  <a:moveTo>
                    <a:pt x="1" y="0"/>
                  </a:moveTo>
                  <a:lnTo>
                    <a:pt x="1" y="276"/>
                  </a:lnTo>
                  <a:lnTo>
                    <a:pt x="3109" y="276"/>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288;p36">
              <a:extLst>
                <a:ext uri="{FF2B5EF4-FFF2-40B4-BE49-F238E27FC236}">
                  <a16:creationId xmlns:a16="http://schemas.microsoft.com/office/drawing/2014/main" id="{C6A1F0DB-6525-9AA2-C770-7055F296421D}"/>
                </a:ext>
              </a:extLst>
            </p:cNvPr>
            <p:cNvSpPr/>
            <p:nvPr/>
          </p:nvSpPr>
          <p:spPr>
            <a:xfrm>
              <a:off x="3813403" y="3406173"/>
              <a:ext cx="143429" cy="20322"/>
            </a:xfrm>
            <a:custGeom>
              <a:avLst/>
              <a:gdLst/>
              <a:ahLst/>
              <a:cxnLst/>
              <a:rect l="l" t="t" r="r" b="b"/>
              <a:pathLst>
                <a:path w="1955" h="277" extrusionOk="0">
                  <a:moveTo>
                    <a:pt x="1" y="1"/>
                  </a:moveTo>
                  <a:lnTo>
                    <a:pt x="1" y="277"/>
                  </a:lnTo>
                  <a:lnTo>
                    <a:pt x="1955" y="277"/>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289;p36">
              <a:extLst>
                <a:ext uri="{FF2B5EF4-FFF2-40B4-BE49-F238E27FC236}">
                  <a16:creationId xmlns:a16="http://schemas.microsoft.com/office/drawing/2014/main" id="{F41A8E69-29ED-3930-FBF4-9729A78D80BE}"/>
                </a:ext>
              </a:extLst>
            </p:cNvPr>
            <p:cNvSpPr/>
            <p:nvPr/>
          </p:nvSpPr>
          <p:spPr>
            <a:xfrm>
              <a:off x="3741506" y="3606532"/>
              <a:ext cx="52163" cy="51722"/>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290;p36">
              <a:extLst>
                <a:ext uri="{FF2B5EF4-FFF2-40B4-BE49-F238E27FC236}">
                  <a16:creationId xmlns:a16="http://schemas.microsoft.com/office/drawing/2014/main" id="{C5A99246-C36B-87C9-209C-6041FECAE0CE}"/>
                </a:ext>
              </a:extLst>
            </p:cNvPr>
            <p:cNvSpPr/>
            <p:nvPr/>
          </p:nvSpPr>
          <p:spPr>
            <a:xfrm>
              <a:off x="3813403" y="3606532"/>
              <a:ext cx="228165" cy="19955"/>
            </a:xfrm>
            <a:custGeom>
              <a:avLst/>
              <a:gdLst/>
              <a:ahLst/>
              <a:cxnLst/>
              <a:rect l="l" t="t" r="r" b="b"/>
              <a:pathLst>
                <a:path w="3110" h="272" extrusionOk="0">
                  <a:moveTo>
                    <a:pt x="1" y="1"/>
                  </a:moveTo>
                  <a:lnTo>
                    <a:pt x="1" y="271"/>
                  </a:lnTo>
                  <a:lnTo>
                    <a:pt x="3109" y="271"/>
                  </a:lnTo>
                  <a:lnTo>
                    <a:pt x="31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291;p36">
              <a:extLst>
                <a:ext uri="{FF2B5EF4-FFF2-40B4-BE49-F238E27FC236}">
                  <a16:creationId xmlns:a16="http://schemas.microsoft.com/office/drawing/2014/main" id="{B5D6E2AF-1767-1B56-09BD-E566DA5D7C11}"/>
                </a:ext>
              </a:extLst>
            </p:cNvPr>
            <p:cNvSpPr/>
            <p:nvPr/>
          </p:nvSpPr>
          <p:spPr>
            <a:xfrm>
              <a:off x="3813403" y="3638373"/>
              <a:ext cx="143429" cy="19882"/>
            </a:xfrm>
            <a:custGeom>
              <a:avLst/>
              <a:gdLst/>
              <a:ahLst/>
              <a:cxnLst/>
              <a:rect l="l" t="t" r="r" b="b"/>
              <a:pathLst>
                <a:path w="1955" h="271" extrusionOk="0">
                  <a:moveTo>
                    <a:pt x="1" y="1"/>
                  </a:moveTo>
                  <a:lnTo>
                    <a:pt x="1" y="271"/>
                  </a:lnTo>
                  <a:lnTo>
                    <a:pt x="1955" y="271"/>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292;p36">
              <a:extLst>
                <a:ext uri="{FF2B5EF4-FFF2-40B4-BE49-F238E27FC236}">
                  <a16:creationId xmlns:a16="http://schemas.microsoft.com/office/drawing/2014/main" id="{93756A90-EB57-44B6-B426-D382D3503085}"/>
                </a:ext>
              </a:extLst>
            </p:cNvPr>
            <p:cNvSpPr/>
            <p:nvPr/>
          </p:nvSpPr>
          <p:spPr>
            <a:xfrm>
              <a:off x="3741506" y="3838732"/>
              <a:ext cx="52163" cy="51722"/>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293;p36">
              <a:extLst>
                <a:ext uri="{FF2B5EF4-FFF2-40B4-BE49-F238E27FC236}">
                  <a16:creationId xmlns:a16="http://schemas.microsoft.com/office/drawing/2014/main" id="{9FF7B759-F0E6-2EF0-4BD7-7A82450E5731}"/>
                </a:ext>
              </a:extLst>
            </p:cNvPr>
            <p:cNvSpPr/>
            <p:nvPr/>
          </p:nvSpPr>
          <p:spPr>
            <a:xfrm>
              <a:off x="3813403" y="3838732"/>
              <a:ext cx="228165" cy="19955"/>
            </a:xfrm>
            <a:custGeom>
              <a:avLst/>
              <a:gdLst/>
              <a:ahLst/>
              <a:cxnLst/>
              <a:rect l="l" t="t" r="r" b="b"/>
              <a:pathLst>
                <a:path w="3110" h="272" extrusionOk="0">
                  <a:moveTo>
                    <a:pt x="1" y="1"/>
                  </a:moveTo>
                  <a:lnTo>
                    <a:pt x="1" y="271"/>
                  </a:lnTo>
                  <a:lnTo>
                    <a:pt x="3109" y="271"/>
                  </a:lnTo>
                  <a:lnTo>
                    <a:pt x="31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294;p36">
              <a:extLst>
                <a:ext uri="{FF2B5EF4-FFF2-40B4-BE49-F238E27FC236}">
                  <a16:creationId xmlns:a16="http://schemas.microsoft.com/office/drawing/2014/main" id="{EEB67A81-AE60-E1F6-E79E-CC31A253C136}"/>
                </a:ext>
              </a:extLst>
            </p:cNvPr>
            <p:cNvSpPr/>
            <p:nvPr/>
          </p:nvSpPr>
          <p:spPr>
            <a:xfrm>
              <a:off x="3813403" y="3870572"/>
              <a:ext cx="143429" cy="19882"/>
            </a:xfrm>
            <a:custGeom>
              <a:avLst/>
              <a:gdLst/>
              <a:ahLst/>
              <a:cxnLst/>
              <a:rect l="l" t="t" r="r" b="b"/>
              <a:pathLst>
                <a:path w="1955" h="271" extrusionOk="0">
                  <a:moveTo>
                    <a:pt x="1" y="1"/>
                  </a:moveTo>
                  <a:lnTo>
                    <a:pt x="1" y="271"/>
                  </a:lnTo>
                  <a:lnTo>
                    <a:pt x="1955" y="271"/>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295;p36">
              <a:extLst>
                <a:ext uri="{FF2B5EF4-FFF2-40B4-BE49-F238E27FC236}">
                  <a16:creationId xmlns:a16="http://schemas.microsoft.com/office/drawing/2014/main" id="{96AE0B58-72C6-DA13-AA7C-F6E139A9ADA5}"/>
                </a:ext>
              </a:extLst>
            </p:cNvPr>
            <p:cNvSpPr/>
            <p:nvPr/>
          </p:nvSpPr>
          <p:spPr>
            <a:xfrm>
              <a:off x="4104294" y="3847022"/>
              <a:ext cx="51722" cy="51722"/>
            </a:xfrm>
            <a:custGeom>
              <a:avLst/>
              <a:gdLst/>
              <a:ahLst/>
              <a:cxnLst/>
              <a:rect l="l" t="t" r="r" b="b"/>
              <a:pathLst>
                <a:path w="705" h="705" extrusionOk="0">
                  <a:moveTo>
                    <a:pt x="0" y="1"/>
                  </a:moveTo>
                  <a:lnTo>
                    <a:pt x="0" y="704"/>
                  </a:lnTo>
                  <a:lnTo>
                    <a:pt x="704" y="704"/>
                  </a:lnTo>
                  <a:lnTo>
                    <a:pt x="7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296;p36">
              <a:extLst>
                <a:ext uri="{FF2B5EF4-FFF2-40B4-BE49-F238E27FC236}">
                  <a16:creationId xmlns:a16="http://schemas.microsoft.com/office/drawing/2014/main" id="{13B6E8D2-A093-9A8F-EBF4-01C212E2575F}"/>
                </a:ext>
              </a:extLst>
            </p:cNvPr>
            <p:cNvSpPr/>
            <p:nvPr/>
          </p:nvSpPr>
          <p:spPr>
            <a:xfrm>
              <a:off x="4171643" y="3847022"/>
              <a:ext cx="215326" cy="19882"/>
            </a:xfrm>
            <a:custGeom>
              <a:avLst/>
              <a:gdLst/>
              <a:ahLst/>
              <a:cxnLst/>
              <a:rect l="l" t="t" r="r" b="b"/>
              <a:pathLst>
                <a:path w="2935" h="271" extrusionOk="0">
                  <a:moveTo>
                    <a:pt x="0" y="1"/>
                  </a:moveTo>
                  <a:lnTo>
                    <a:pt x="0" y="271"/>
                  </a:lnTo>
                  <a:lnTo>
                    <a:pt x="2934" y="271"/>
                  </a:lnTo>
                  <a:lnTo>
                    <a:pt x="29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297;p36">
              <a:extLst>
                <a:ext uri="{FF2B5EF4-FFF2-40B4-BE49-F238E27FC236}">
                  <a16:creationId xmlns:a16="http://schemas.microsoft.com/office/drawing/2014/main" id="{D3BD2DF3-7156-AB0E-B4A7-C645FEC21E81}"/>
                </a:ext>
              </a:extLst>
            </p:cNvPr>
            <p:cNvSpPr/>
            <p:nvPr/>
          </p:nvSpPr>
          <p:spPr>
            <a:xfrm>
              <a:off x="4171643" y="3878862"/>
              <a:ext cx="135579" cy="19882"/>
            </a:xfrm>
            <a:custGeom>
              <a:avLst/>
              <a:gdLst/>
              <a:ahLst/>
              <a:cxnLst/>
              <a:rect l="l" t="t" r="r" b="b"/>
              <a:pathLst>
                <a:path w="1848" h="271" extrusionOk="0">
                  <a:moveTo>
                    <a:pt x="0" y="0"/>
                  </a:moveTo>
                  <a:lnTo>
                    <a:pt x="0" y="270"/>
                  </a:lnTo>
                  <a:lnTo>
                    <a:pt x="1847" y="270"/>
                  </a:lnTo>
                  <a:lnTo>
                    <a:pt x="18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298;p36">
              <a:extLst>
                <a:ext uri="{FF2B5EF4-FFF2-40B4-BE49-F238E27FC236}">
                  <a16:creationId xmlns:a16="http://schemas.microsoft.com/office/drawing/2014/main" id="{34A98BFE-CDD5-110A-63E9-E2FC547834A3}"/>
                </a:ext>
              </a:extLst>
            </p:cNvPr>
            <p:cNvSpPr/>
            <p:nvPr/>
          </p:nvSpPr>
          <p:spPr>
            <a:xfrm>
              <a:off x="4786806" y="3139273"/>
              <a:ext cx="52163" cy="51722"/>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299;p36">
              <a:extLst>
                <a:ext uri="{FF2B5EF4-FFF2-40B4-BE49-F238E27FC236}">
                  <a16:creationId xmlns:a16="http://schemas.microsoft.com/office/drawing/2014/main" id="{C1FA68E7-EDC0-A0AE-0E13-9EF1B159AA25}"/>
                </a:ext>
              </a:extLst>
            </p:cNvPr>
            <p:cNvSpPr/>
            <p:nvPr/>
          </p:nvSpPr>
          <p:spPr>
            <a:xfrm>
              <a:off x="4854595" y="3139273"/>
              <a:ext cx="215326" cy="19955"/>
            </a:xfrm>
            <a:custGeom>
              <a:avLst/>
              <a:gdLst/>
              <a:ahLst/>
              <a:cxnLst/>
              <a:rect l="l" t="t" r="r" b="b"/>
              <a:pathLst>
                <a:path w="2935" h="272" extrusionOk="0">
                  <a:moveTo>
                    <a:pt x="0" y="1"/>
                  </a:moveTo>
                  <a:lnTo>
                    <a:pt x="0" y="271"/>
                  </a:lnTo>
                  <a:lnTo>
                    <a:pt x="2934" y="271"/>
                  </a:lnTo>
                  <a:lnTo>
                    <a:pt x="29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300;p36">
              <a:extLst>
                <a:ext uri="{FF2B5EF4-FFF2-40B4-BE49-F238E27FC236}">
                  <a16:creationId xmlns:a16="http://schemas.microsoft.com/office/drawing/2014/main" id="{1695555D-6B33-E682-AA02-9BB0EE9256BA}"/>
                </a:ext>
              </a:extLst>
            </p:cNvPr>
            <p:cNvSpPr/>
            <p:nvPr/>
          </p:nvSpPr>
          <p:spPr>
            <a:xfrm>
              <a:off x="4854595" y="3171113"/>
              <a:ext cx="135138" cy="19882"/>
            </a:xfrm>
            <a:custGeom>
              <a:avLst/>
              <a:gdLst/>
              <a:ahLst/>
              <a:cxnLst/>
              <a:rect l="l" t="t" r="r" b="b"/>
              <a:pathLst>
                <a:path w="1842" h="271" extrusionOk="0">
                  <a:moveTo>
                    <a:pt x="0" y="0"/>
                  </a:moveTo>
                  <a:lnTo>
                    <a:pt x="0" y="271"/>
                  </a:lnTo>
                  <a:lnTo>
                    <a:pt x="1842" y="271"/>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301;p36">
              <a:extLst>
                <a:ext uri="{FF2B5EF4-FFF2-40B4-BE49-F238E27FC236}">
                  <a16:creationId xmlns:a16="http://schemas.microsoft.com/office/drawing/2014/main" id="{10FAF605-5156-075A-7D34-EC88851EAD23}"/>
                </a:ext>
              </a:extLst>
            </p:cNvPr>
            <p:cNvSpPr/>
            <p:nvPr/>
          </p:nvSpPr>
          <p:spPr>
            <a:xfrm>
              <a:off x="4110457" y="3136411"/>
              <a:ext cx="52163" cy="5208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302;p36">
              <a:extLst>
                <a:ext uri="{FF2B5EF4-FFF2-40B4-BE49-F238E27FC236}">
                  <a16:creationId xmlns:a16="http://schemas.microsoft.com/office/drawing/2014/main" id="{0186A6FD-616D-D5BD-1A4C-250C0EBC8CBB}"/>
                </a:ext>
              </a:extLst>
            </p:cNvPr>
            <p:cNvSpPr/>
            <p:nvPr/>
          </p:nvSpPr>
          <p:spPr>
            <a:xfrm>
              <a:off x="4177806" y="3136411"/>
              <a:ext cx="215326" cy="20322"/>
            </a:xfrm>
            <a:custGeom>
              <a:avLst/>
              <a:gdLst/>
              <a:ahLst/>
              <a:cxnLst/>
              <a:rect l="l" t="t" r="r" b="b"/>
              <a:pathLst>
                <a:path w="2935" h="277" extrusionOk="0">
                  <a:moveTo>
                    <a:pt x="1" y="0"/>
                  </a:moveTo>
                  <a:lnTo>
                    <a:pt x="1" y="276"/>
                  </a:lnTo>
                  <a:lnTo>
                    <a:pt x="2935" y="276"/>
                  </a:lnTo>
                  <a:lnTo>
                    <a:pt x="2935"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2303;p36">
              <a:extLst>
                <a:ext uri="{FF2B5EF4-FFF2-40B4-BE49-F238E27FC236}">
                  <a16:creationId xmlns:a16="http://schemas.microsoft.com/office/drawing/2014/main" id="{19692A94-CB89-BCFE-B16E-D52C7FDA5C33}"/>
                </a:ext>
              </a:extLst>
            </p:cNvPr>
            <p:cNvSpPr/>
            <p:nvPr/>
          </p:nvSpPr>
          <p:spPr>
            <a:xfrm>
              <a:off x="4177806" y="3168178"/>
              <a:ext cx="135579" cy="20322"/>
            </a:xfrm>
            <a:custGeom>
              <a:avLst/>
              <a:gdLst/>
              <a:ahLst/>
              <a:cxnLst/>
              <a:rect l="l" t="t" r="r" b="b"/>
              <a:pathLst>
                <a:path w="1848" h="277" extrusionOk="0">
                  <a:moveTo>
                    <a:pt x="1" y="1"/>
                  </a:moveTo>
                  <a:lnTo>
                    <a:pt x="1" y="277"/>
                  </a:lnTo>
                  <a:lnTo>
                    <a:pt x="1848" y="277"/>
                  </a:lnTo>
                  <a:lnTo>
                    <a:pt x="1848"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304;p36">
              <a:extLst>
                <a:ext uri="{FF2B5EF4-FFF2-40B4-BE49-F238E27FC236}">
                  <a16:creationId xmlns:a16="http://schemas.microsoft.com/office/drawing/2014/main" id="{2C710EE8-46A3-18B2-D436-8D3CCFAAF947}"/>
                </a:ext>
              </a:extLst>
            </p:cNvPr>
            <p:cNvSpPr/>
            <p:nvPr/>
          </p:nvSpPr>
          <p:spPr>
            <a:xfrm>
              <a:off x="4786806" y="3342566"/>
              <a:ext cx="52163" cy="52163"/>
            </a:xfrm>
            <a:custGeom>
              <a:avLst/>
              <a:gdLst/>
              <a:ahLst/>
              <a:cxnLst/>
              <a:rect l="l" t="t" r="r" b="b"/>
              <a:pathLst>
                <a:path w="711" h="711"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305;p36">
              <a:extLst>
                <a:ext uri="{FF2B5EF4-FFF2-40B4-BE49-F238E27FC236}">
                  <a16:creationId xmlns:a16="http://schemas.microsoft.com/office/drawing/2014/main" id="{2D2D60F6-DF85-ECC1-92D7-CCFE8BE8DB1F}"/>
                </a:ext>
              </a:extLst>
            </p:cNvPr>
            <p:cNvSpPr/>
            <p:nvPr/>
          </p:nvSpPr>
          <p:spPr>
            <a:xfrm>
              <a:off x="4854595" y="3342566"/>
              <a:ext cx="215326" cy="20322"/>
            </a:xfrm>
            <a:custGeom>
              <a:avLst/>
              <a:gdLst/>
              <a:ahLst/>
              <a:cxnLst/>
              <a:rect l="l" t="t" r="r" b="b"/>
              <a:pathLst>
                <a:path w="2935" h="277" extrusionOk="0">
                  <a:moveTo>
                    <a:pt x="0" y="0"/>
                  </a:moveTo>
                  <a:lnTo>
                    <a:pt x="0" y="276"/>
                  </a:lnTo>
                  <a:lnTo>
                    <a:pt x="2934" y="276"/>
                  </a:lnTo>
                  <a:lnTo>
                    <a:pt x="29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306;p36">
              <a:extLst>
                <a:ext uri="{FF2B5EF4-FFF2-40B4-BE49-F238E27FC236}">
                  <a16:creationId xmlns:a16="http://schemas.microsoft.com/office/drawing/2014/main" id="{74F6A425-2CF4-D0FF-654A-AEE08FA03E87}"/>
                </a:ext>
              </a:extLst>
            </p:cNvPr>
            <p:cNvSpPr/>
            <p:nvPr/>
          </p:nvSpPr>
          <p:spPr>
            <a:xfrm>
              <a:off x="4854595" y="3374407"/>
              <a:ext cx="135138" cy="20322"/>
            </a:xfrm>
            <a:custGeom>
              <a:avLst/>
              <a:gdLst/>
              <a:ahLst/>
              <a:cxnLst/>
              <a:rect l="l" t="t" r="r" b="b"/>
              <a:pathLst>
                <a:path w="1842" h="277" extrusionOk="0">
                  <a:moveTo>
                    <a:pt x="0" y="0"/>
                  </a:moveTo>
                  <a:lnTo>
                    <a:pt x="0"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2307;p36">
              <a:extLst>
                <a:ext uri="{FF2B5EF4-FFF2-40B4-BE49-F238E27FC236}">
                  <a16:creationId xmlns:a16="http://schemas.microsoft.com/office/drawing/2014/main" id="{D1CEF324-8686-29F7-780C-C742613E5132}"/>
                </a:ext>
              </a:extLst>
            </p:cNvPr>
            <p:cNvGrpSpPr/>
            <p:nvPr/>
          </p:nvGrpSpPr>
          <p:grpSpPr>
            <a:xfrm>
              <a:off x="3743193" y="3224816"/>
              <a:ext cx="1326729" cy="789184"/>
              <a:chOff x="3743193" y="3224816"/>
              <a:chExt cx="1326729" cy="789184"/>
            </a:xfrm>
          </p:grpSpPr>
          <p:sp>
            <p:nvSpPr>
              <p:cNvPr id="231" name="Google Shape;2308;p36">
                <a:extLst>
                  <a:ext uri="{FF2B5EF4-FFF2-40B4-BE49-F238E27FC236}">
                    <a16:creationId xmlns:a16="http://schemas.microsoft.com/office/drawing/2014/main" id="{B929D5F5-A56E-220D-CBE4-385C5FB0A58A}"/>
                  </a:ext>
                </a:extLst>
              </p:cNvPr>
              <p:cNvSpPr/>
              <p:nvPr/>
            </p:nvSpPr>
            <p:spPr>
              <a:xfrm>
                <a:off x="3743193" y="323017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09;p36">
                <a:extLst>
                  <a:ext uri="{FF2B5EF4-FFF2-40B4-BE49-F238E27FC236}">
                    <a16:creationId xmlns:a16="http://schemas.microsoft.com/office/drawing/2014/main" id="{58A4EA51-28A8-93A8-1FF9-91FBB3215946}"/>
                  </a:ext>
                </a:extLst>
              </p:cNvPr>
              <p:cNvSpPr/>
              <p:nvPr/>
            </p:nvSpPr>
            <p:spPr>
              <a:xfrm>
                <a:off x="3743193" y="325372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10;p36">
                <a:extLst>
                  <a:ext uri="{FF2B5EF4-FFF2-40B4-BE49-F238E27FC236}">
                    <a16:creationId xmlns:a16="http://schemas.microsoft.com/office/drawing/2014/main" id="{E72B94CD-F3FE-672B-9018-0086B337D49C}"/>
                  </a:ext>
                </a:extLst>
              </p:cNvPr>
              <p:cNvSpPr/>
              <p:nvPr/>
            </p:nvSpPr>
            <p:spPr>
              <a:xfrm>
                <a:off x="3743193" y="327727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11;p36">
                <a:extLst>
                  <a:ext uri="{FF2B5EF4-FFF2-40B4-BE49-F238E27FC236}">
                    <a16:creationId xmlns:a16="http://schemas.microsoft.com/office/drawing/2014/main" id="{CA1E8271-1D9C-E0B3-77C3-710AB51BB836}"/>
                  </a:ext>
                </a:extLst>
              </p:cNvPr>
              <p:cNvSpPr/>
              <p:nvPr/>
            </p:nvSpPr>
            <p:spPr>
              <a:xfrm>
                <a:off x="3743193" y="330082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12;p36">
                <a:extLst>
                  <a:ext uri="{FF2B5EF4-FFF2-40B4-BE49-F238E27FC236}">
                    <a16:creationId xmlns:a16="http://schemas.microsoft.com/office/drawing/2014/main" id="{8C20BE87-9AA9-AF9C-1C1F-8B04861432C2}"/>
                  </a:ext>
                </a:extLst>
              </p:cNvPr>
              <p:cNvSpPr/>
              <p:nvPr/>
            </p:nvSpPr>
            <p:spPr>
              <a:xfrm>
                <a:off x="3743193" y="3460757"/>
                <a:ext cx="298742" cy="10785"/>
              </a:xfrm>
              <a:custGeom>
                <a:avLst/>
                <a:gdLst/>
                <a:ahLst/>
                <a:cxnLst/>
                <a:rect l="l" t="t" r="r" b="b"/>
                <a:pathLst>
                  <a:path w="4072" h="147" extrusionOk="0">
                    <a:moveTo>
                      <a:pt x="0" y="0"/>
                    </a:moveTo>
                    <a:lnTo>
                      <a:pt x="0" y="146"/>
                    </a:lnTo>
                    <a:lnTo>
                      <a:pt x="4072" y="146"/>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13;p36">
                <a:extLst>
                  <a:ext uri="{FF2B5EF4-FFF2-40B4-BE49-F238E27FC236}">
                    <a16:creationId xmlns:a16="http://schemas.microsoft.com/office/drawing/2014/main" id="{91C07F5E-3B30-6B3C-99FD-FC67379397A5}"/>
                  </a:ext>
                </a:extLst>
              </p:cNvPr>
              <p:cNvSpPr/>
              <p:nvPr/>
            </p:nvSpPr>
            <p:spPr>
              <a:xfrm>
                <a:off x="3743193" y="34838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14;p36">
                <a:extLst>
                  <a:ext uri="{FF2B5EF4-FFF2-40B4-BE49-F238E27FC236}">
                    <a16:creationId xmlns:a16="http://schemas.microsoft.com/office/drawing/2014/main" id="{42675A59-0C54-B8E1-4A14-16EE77878441}"/>
                  </a:ext>
                </a:extLst>
              </p:cNvPr>
              <p:cNvSpPr/>
              <p:nvPr/>
            </p:nvSpPr>
            <p:spPr>
              <a:xfrm>
                <a:off x="3743193" y="35074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15;p36">
                <a:extLst>
                  <a:ext uri="{FF2B5EF4-FFF2-40B4-BE49-F238E27FC236}">
                    <a16:creationId xmlns:a16="http://schemas.microsoft.com/office/drawing/2014/main" id="{5A8BC064-A0D3-FAB3-5E07-28C3B28AD3A6}"/>
                  </a:ext>
                </a:extLst>
              </p:cNvPr>
              <p:cNvSpPr/>
              <p:nvPr/>
            </p:nvSpPr>
            <p:spPr>
              <a:xfrm>
                <a:off x="3743193" y="35309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16;p36">
                <a:extLst>
                  <a:ext uri="{FF2B5EF4-FFF2-40B4-BE49-F238E27FC236}">
                    <a16:creationId xmlns:a16="http://schemas.microsoft.com/office/drawing/2014/main" id="{427EFD17-86FF-EC78-05A8-3DA13E5B7603}"/>
                  </a:ext>
                </a:extLst>
              </p:cNvPr>
              <p:cNvSpPr/>
              <p:nvPr/>
            </p:nvSpPr>
            <p:spPr>
              <a:xfrm>
                <a:off x="3743193" y="369288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317;p36">
                <a:extLst>
                  <a:ext uri="{FF2B5EF4-FFF2-40B4-BE49-F238E27FC236}">
                    <a16:creationId xmlns:a16="http://schemas.microsoft.com/office/drawing/2014/main" id="{2D567498-9832-7FC5-50BE-40721A3969D6}"/>
                  </a:ext>
                </a:extLst>
              </p:cNvPr>
              <p:cNvSpPr/>
              <p:nvPr/>
            </p:nvSpPr>
            <p:spPr>
              <a:xfrm>
                <a:off x="3743193" y="371643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318;p36">
                <a:extLst>
                  <a:ext uri="{FF2B5EF4-FFF2-40B4-BE49-F238E27FC236}">
                    <a16:creationId xmlns:a16="http://schemas.microsoft.com/office/drawing/2014/main" id="{65141D6F-EED7-021D-AE59-26DBDA1BC87B}"/>
                  </a:ext>
                </a:extLst>
              </p:cNvPr>
              <p:cNvSpPr/>
              <p:nvPr/>
            </p:nvSpPr>
            <p:spPr>
              <a:xfrm>
                <a:off x="3743193" y="373998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319;p36">
                <a:extLst>
                  <a:ext uri="{FF2B5EF4-FFF2-40B4-BE49-F238E27FC236}">
                    <a16:creationId xmlns:a16="http://schemas.microsoft.com/office/drawing/2014/main" id="{7A5F8A4F-E35E-E2B0-0408-860BE5978ADB}"/>
                  </a:ext>
                </a:extLst>
              </p:cNvPr>
              <p:cNvSpPr/>
              <p:nvPr/>
            </p:nvSpPr>
            <p:spPr>
              <a:xfrm>
                <a:off x="3743193" y="376353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320;p36">
                <a:extLst>
                  <a:ext uri="{FF2B5EF4-FFF2-40B4-BE49-F238E27FC236}">
                    <a16:creationId xmlns:a16="http://schemas.microsoft.com/office/drawing/2014/main" id="{B7984B6B-05D6-D520-BB20-535F6CB301C7}"/>
                  </a:ext>
                </a:extLst>
              </p:cNvPr>
              <p:cNvSpPr/>
              <p:nvPr/>
            </p:nvSpPr>
            <p:spPr>
              <a:xfrm>
                <a:off x="3743193" y="39280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321;p36">
                <a:extLst>
                  <a:ext uri="{FF2B5EF4-FFF2-40B4-BE49-F238E27FC236}">
                    <a16:creationId xmlns:a16="http://schemas.microsoft.com/office/drawing/2014/main" id="{27E8751E-9EC4-EA2B-3BEA-C291ADA7438C}"/>
                  </a:ext>
                </a:extLst>
              </p:cNvPr>
              <p:cNvSpPr/>
              <p:nvPr/>
            </p:nvSpPr>
            <p:spPr>
              <a:xfrm>
                <a:off x="3743193" y="39515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322;p36">
                <a:extLst>
                  <a:ext uri="{FF2B5EF4-FFF2-40B4-BE49-F238E27FC236}">
                    <a16:creationId xmlns:a16="http://schemas.microsoft.com/office/drawing/2014/main" id="{47952580-F0C6-5F25-9828-7F88127C8561}"/>
                  </a:ext>
                </a:extLst>
              </p:cNvPr>
              <p:cNvSpPr/>
              <p:nvPr/>
            </p:nvSpPr>
            <p:spPr>
              <a:xfrm>
                <a:off x="3743193" y="39751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323;p36">
                <a:extLst>
                  <a:ext uri="{FF2B5EF4-FFF2-40B4-BE49-F238E27FC236}">
                    <a16:creationId xmlns:a16="http://schemas.microsoft.com/office/drawing/2014/main" id="{F7544A9D-9160-C20E-01C5-B1CCD4D1DFDF}"/>
                  </a:ext>
                </a:extLst>
              </p:cNvPr>
              <p:cNvSpPr/>
              <p:nvPr/>
            </p:nvSpPr>
            <p:spPr>
              <a:xfrm>
                <a:off x="3743193" y="39986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324;p36">
                <a:extLst>
                  <a:ext uri="{FF2B5EF4-FFF2-40B4-BE49-F238E27FC236}">
                    <a16:creationId xmlns:a16="http://schemas.microsoft.com/office/drawing/2014/main" id="{EEFEC0A4-AF6A-A8B5-0119-728664063753}"/>
                  </a:ext>
                </a:extLst>
              </p:cNvPr>
              <p:cNvSpPr/>
              <p:nvPr/>
            </p:nvSpPr>
            <p:spPr>
              <a:xfrm>
                <a:off x="4105542" y="393212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325;p36">
                <a:extLst>
                  <a:ext uri="{FF2B5EF4-FFF2-40B4-BE49-F238E27FC236}">
                    <a16:creationId xmlns:a16="http://schemas.microsoft.com/office/drawing/2014/main" id="{BA88DCA6-02C3-5441-EDF6-664133503DE9}"/>
                  </a:ext>
                </a:extLst>
              </p:cNvPr>
              <p:cNvSpPr/>
              <p:nvPr/>
            </p:nvSpPr>
            <p:spPr>
              <a:xfrm>
                <a:off x="4105542" y="395567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326;p36">
                <a:extLst>
                  <a:ext uri="{FF2B5EF4-FFF2-40B4-BE49-F238E27FC236}">
                    <a16:creationId xmlns:a16="http://schemas.microsoft.com/office/drawing/2014/main" id="{70C58AAC-F0C0-A6C9-30F3-F57FF3D1CBBF}"/>
                  </a:ext>
                </a:extLst>
              </p:cNvPr>
              <p:cNvSpPr/>
              <p:nvPr/>
            </p:nvSpPr>
            <p:spPr>
              <a:xfrm>
                <a:off x="4105542" y="397922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327;p36">
                <a:extLst>
                  <a:ext uri="{FF2B5EF4-FFF2-40B4-BE49-F238E27FC236}">
                    <a16:creationId xmlns:a16="http://schemas.microsoft.com/office/drawing/2014/main" id="{2B90A994-D35A-6BD3-1499-39379779C57A}"/>
                  </a:ext>
                </a:extLst>
              </p:cNvPr>
              <p:cNvSpPr/>
              <p:nvPr/>
            </p:nvSpPr>
            <p:spPr>
              <a:xfrm>
                <a:off x="4105542" y="400277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328;p36">
                <a:extLst>
                  <a:ext uri="{FF2B5EF4-FFF2-40B4-BE49-F238E27FC236}">
                    <a16:creationId xmlns:a16="http://schemas.microsoft.com/office/drawing/2014/main" id="{06496CDF-A322-73BA-02C2-BE406F70C583}"/>
                  </a:ext>
                </a:extLst>
              </p:cNvPr>
              <p:cNvSpPr/>
              <p:nvPr/>
            </p:nvSpPr>
            <p:spPr>
              <a:xfrm>
                <a:off x="4788494" y="3224816"/>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329;p36">
                <a:extLst>
                  <a:ext uri="{FF2B5EF4-FFF2-40B4-BE49-F238E27FC236}">
                    <a16:creationId xmlns:a16="http://schemas.microsoft.com/office/drawing/2014/main" id="{1BCA793D-18D1-4862-58A1-3D1600B88550}"/>
                  </a:ext>
                </a:extLst>
              </p:cNvPr>
              <p:cNvSpPr/>
              <p:nvPr/>
            </p:nvSpPr>
            <p:spPr>
              <a:xfrm>
                <a:off x="4788494" y="324792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330;p36">
                <a:extLst>
                  <a:ext uri="{FF2B5EF4-FFF2-40B4-BE49-F238E27FC236}">
                    <a16:creationId xmlns:a16="http://schemas.microsoft.com/office/drawing/2014/main" id="{DDFAADFA-984B-EE4C-B1B6-203CEAA30010}"/>
                  </a:ext>
                </a:extLst>
              </p:cNvPr>
              <p:cNvSpPr/>
              <p:nvPr/>
            </p:nvSpPr>
            <p:spPr>
              <a:xfrm>
                <a:off x="4788494" y="327147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331;p36">
                <a:extLst>
                  <a:ext uri="{FF2B5EF4-FFF2-40B4-BE49-F238E27FC236}">
                    <a16:creationId xmlns:a16="http://schemas.microsoft.com/office/drawing/2014/main" id="{E67A48E9-02FF-5165-FA1A-CAA3B937C16A}"/>
                  </a:ext>
                </a:extLst>
              </p:cNvPr>
              <p:cNvSpPr/>
              <p:nvPr/>
            </p:nvSpPr>
            <p:spPr>
              <a:xfrm>
                <a:off x="4788494" y="329502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332;p36">
                <a:extLst>
                  <a:ext uri="{FF2B5EF4-FFF2-40B4-BE49-F238E27FC236}">
                    <a16:creationId xmlns:a16="http://schemas.microsoft.com/office/drawing/2014/main" id="{1EEFC1BB-333C-EF43-B52E-3174DBA495B9}"/>
                  </a:ext>
                </a:extLst>
              </p:cNvPr>
              <p:cNvSpPr/>
              <p:nvPr/>
            </p:nvSpPr>
            <p:spPr>
              <a:xfrm>
                <a:off x="4788494" y="3428110"/>
                <a:ext cx="281428" cy="11225"/>
              </a:xfrm>
              <a:custGeom>
                <a:avLst/>
                <a:gdLst/>
                <a:ahLst/>
                <a:cxnLst/>
                <a:rect l="l" t="t" r="r" b="b"/>
                <a:pathLst>
                  <a:path w="3836" h="153" extrusionOk="0">
                    <a:moveTo>
                      <a:pt x="0" y="0"/>
                    </a:moveTo>
                    <a:lnTo>
                      <a:pt x="0" y="152"/>
                    </a:lnTo>
                    <a:lnTo>
                      <a:pt x="3835" y="152"/>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333;p36">
                <a:extLst>
                  <a:ext uri="{FF2B5EF4-FFF2-40B4-BE49-F238E27FC236}">
                    <a16:creationId xmlns:a16="http://schemas.microsoft.com/office/drawing/2014/main" id="{484156D0-F618-5B87-F69B-2E33384459D5}"/>
                  </a:ext>
                </a:extLst>
              </p:cNvPr>
              <p:cNvSpPr/>
              <p:nvPr/>
            </p:nvSpPr>
            <p:spPr>
              <a:xfrm>
                <a:off x="4788494" y="3451660"/>
                <a:ext cx="281428" cy="11225"/>
              </a:xfrm>
              <a:custGeom>
                <a:avLst/>
                <a:gdLst/>
                <a:ahLst/>
                <a:cxnLst/>
                <a:rect l="l" t="t" r="r" b="b"/>
                <a:pathLst>
                  <a:path w="3836" h="153" extrusionOk="0">
                    <a:moveTo>
                      <a:pt x="0" y="0"/>
                    </a:moveTo>
                    <a:lnTo>
                      <a:pt x="0" y="152"/>
                    </a:lnTo>
                    <a:lnTo>
                      <a:pt x="3835" y="152"/>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334;p36">
                <a:extLst>
                  <a:ext uri="{FF2B5EF4-FFF2-40B4-BE49-F238E27FC236}">
                    <a16:creationId xmlns:a16="http://schemas.microsoft.com/office/drawing/2014/main" id="{854DC8D8-CDC0-F6EB-E2B7-5E854F1CB67C}"/>
                  </a:ext>
                </a:extLst>
              </p:cNvPr>
              <p:cNvSpPr/>
              <p:nvPr/>
            </p:nvSpPr>
            <p:spPr>
              <a:xfrm>
                <a:off x="4788494" y="3475210"/>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335;p36">
                <a:extLst>
                  <a:ext uri="{FF2B5EF4-FFF2-40B4-BE49-F238E27FC236}">
                    <a16:creationId xmlns:a16="http://schemas.microsoft.com/office/drawing/2014/main" id="{4C8473FF-EE2B-5E85-AC6E-81DDD043884F}"/>
                  </a:ext>
                </a:extLst>
              </p:cNvPr>
              <p:cNvSpPr/>
              <p:nvPr/>
            </p:nvSpPr>
            <p:spPr>
              <a:xfrm>
                <a:off x="4788494" y="3498760"/>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2336;p36">
              <a:extLst>
                <a:ext uri="{FF2B5EF4-FFF2-40B4-BE49-F238E27FC236}">
                  <a16:creationId xmlns:a16="http://schemas.microsoft.com/office/drawing/2014/main" id="{33EF80D3-F28E-CE6A-BC40-C8BE1E7BF61F}"/>
                </a:ext>
              </a:extLst>
            </p:cNvPr>
            <p:cNvSpPr/>
            <p:nvPr/>
          </p:nvSpPr>
          <p:spPr>
            <a:xfrm>
              <a:off x="4129899"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337;p36">
              <a:extLst>
                <a:ext uri="{FF2B5EF4-FFF2-40B4-BE49-F238E27FC236}">
                  <a16:creationId xmlns:a16="http://schemas.microsoft.com/office/drawing/2014/main" id="{8C984CAA-9F66-B9E9-02BA-EE96349669B6}"/>
                </a:ext>
              </a:extLst>
            </p:cNvPr>
            <p:cNvSpPr/>
            <p:nvPr/>
          </p:nvSpPr>
          <p:spPr>
            <a:xfrm>
              <a:off x="4169149" y="3330168"/>
              <a:ext cx="22376" cy="185980"/>
            </a:xfrm>
            <a:custGeom>
              <a:avLst/>
              <a:gdLst/>
              <a:ahLst/>
              <a:cxnLst/>
              <a:rect l="l" t="t" r="r" b="b"/>
              <a:pathLst>
                <a:path w="305" h="2535" extrusionOk="0">
                  <a:moveTo>
                    <a:pt x="0" y="1"/>
                  </a:moveTo>
                  <a:lnTo>
                    <a:pt x="0" y="2535"/>
                  </a:lnTo>
                  <a:lnTo>
                    <a:pt x="304" y="2535"/>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338;p36">
              <a:extLst>
                <a:ext uri="{FF2B5EF4-FFF2-40B4-BE49-F238E27FC236}">
                  <a16:creationId xmlns:a16="http://schemas.microsoft.com/office/drawing/2014/main" id="{749FD374-BE3F-1D50-F2E7-D20F3C442399}"/>
                </a:ext>
              </a:extLst>
            </p:cNvPr>
            <p:cNvSpPr/>
            <p:nvPr/>
          </p:nvSpPr>
          <p:spPr>
            <a:xfrm>
              <a:off x="4208399"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339;p36">
              <a:extLst>
                <a:ext uri="{FF2B5EF4-FFF2-40B4-BE49-F238E27FC236}">
                  <a16:creationId xmlns:a16="http://schemas.microsoft.com/office/drawing/2014/main" id="{FF5A648D-0E60-0D03-5A73-7EF973C9DA28}"/>
                </a:ext>
              </a:extLst>
            </p:cNvPr>
            <p:cNvSpPr/>
            <p:nvPr/>
          </p:nvSpPr>
          <p:spPr>
            <a:xfrm>
              <a:off x="4247209" y="3330168"/>
              <a:ext cx="22817" cy="185980"/>
            </a:xfrm>
            <a:custGeom>
              <a:avLst/>
              <a:gdLst/>
              <a:ahLst/>
              <a:cxnLst/>
              <a:rect l="l" t="t" r="r" b="b"/>
              <a:pathLst>
                <a:path w="311" h="2535" extrusionOk="0">
                  <a:moveTo>
                    <a:pt x="1" y="1"/>
                  </a:moveTo>
                  <a:lnTo>
                    <a:pt x="1" y="2535"/>
                  </a:lnTo>
                  <a:lnTo>
                    <a:pt x="310" y="2535"/>
                  </a:lnTo>
                  <a:lnTo>
                    <a:pt x="3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340;p36">
              <a:extLst>
                <a:ext uri="{FF2B5EF4-FFF2-40B4-BE49-F238E27FC236}">
                  <a16:creationId xmlns:a16="http://schemas.microsoft.com/office/drawing/2014/main" id="{8F9B675B-6671-7A8E-017C-477AD63DD3E8}"/>
                </a:ext>
              </a:extLst>
            </p:cNvPr>
            <p:cNvSpPr/>
            <p:nvPr/>
          </p:nvSpPr>
          <p:spPr>
            <a:xfrm>
              <a:off x="4286459" y="3280573"/>
              <a:ext cx="22376" cy="235575"/>
            </a:xfrm>
            <a:custGeom>
              <a:avLst/>
              <a:gdLst/>
              <a:ahLst/>
              <a:cxnLst/>
              <a:rect l="l" t="t" r="r" b="b"/>
              <a:pathLst>
                <a:path w="305" h="3211" extrusionOk="0">
                  <a:moveTo>
                    <a:pt x="1" y="1"/>
                  </a:moveTo>
                  <a:lnTo>
                    <a:pt x="1" y="3211"/>
                  </a:lnTo>
                  <a:lnTo>
                    <a:pt x="305" y="3211"/>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341;p36">
              <a:extLst>
                <a:ext uri="{FF2B5EF4-FFF2-40B4-BE49-F238E27FC236}">
                  <a16:creationId xmlns:a16="http://schemas.microsoft.com/office/drawing/2014/main" id="{F1852CD9-C012-3205-F8EF-4ACF842786CA}"/>
                </a:ext>
              </a:extLst>
            </p:cNvPr>
            <p:cNvSpPr/>
            <p:nvPr/>
          </p:nvSpPr>
          <p:spPr>
            <a:xfrm>
              <a:off x="4325709" y="3280573"/>
              <a:ext cx="22376" cy="235575"/>
            </a:xfrm>
            <a:custGeom>
              <a:avLst/>
              <a:gdLst/>
              <a:ahLst/>
              <a:cxnLst/>
              <a:rect l="l" t="t" r="r" b="b"/>
              <a:pathLst>
                <a:path w="305" h="3211" extrusionOk="0">
                  <a:moveTo>
                    <a:pt x="1" y="1"/>
                  </a:moveTo>
                  <a:lnTo>
                    <a:pt x="1"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342;p36">
              <a:extLst>
                <a:ext uri="{FF2B5EF4-FFF2-40B4-BE49-F238E27FC236}">
                  <a16:creationId xmlns:a16="http://schemas.microsoft.com/office/drawing/2014/main" id="{073AA5C5-3F80-69D0-27CF-AA4B0D6A026D}"/>
                </a:ext>
              </a:extLst>
            </p:cNvPr>
            <p:cNvSpPr/>
            <p:nvPr/>
          </p:nvSpPr>
          <p:spPr>
            <a:xfrm>
              <a:off x="4364959" y="3330168"/>
              <a:ext cx="22376" cy="185980"/>
            </a:xfrm>
            <a:custGeom>
              <a:avLst/>
              <a:gdLst/>
              <a:ahLst/>
              <a:cxnLst/>
              <a:rect l="l" t="t" r="r" b="b"/>
              <a:pathLst>
                <a:path w="305" h="2535" extrusionOk="0">
                  <a:moveTo>
                    <a:pt x="1" y="1"/>
                  </a:moveTo>
                  <a:lnTo>
                    <a:pt x="1" y="2535"/>
                  </a:lnTo>
                  <a:lnTo>
                    <a:pt x="305" y="2535"/>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343;p36">
              <a:extLst>
                <a:ext uri="{FF2B5EF4-FFF2-40B4-BE49-F238E27FC236}">
                  <a16:creationId xmlns:a16="http://schemas.microsoft.com/office/drawing/2014/main" id="{EAD8BE9F-992A-8EE9-03BD-A220F67CC290}"/>
                </a:ext>
              </a:extLst>
            </p:cNvPr>
            <p:cNvSpPr/>
            <p:nvPr/>
          </p:nvSpPr>
          <p:spPr>
            <a:xfrm>
              <a:off x="4403842"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344;p36">
              <a:extLst>
                <a:ext uri="{FF2B5EF4-FFF2-40B4-BE49-F238E27FC236}">
                  <a16:creationId xmlns:a16="http://schemas.microsoft.com/office/drawing/2014/main" id="{26F63632-A5E6-F0CD-3B46-9062DC838FE1}"/>
                </a:ext>
              </a:extLst>
            </p:cNvPr>
            <p:cNvSpPr/>
            <p:nvPr/>
          </p:nvSpPr>
          <p:spPr>
            <a:xfrm>
              <a:off x="4443093" y="3252108"/>
              <a:ext cx="22376" cy="264041"/>
            </a:xfrm>
            <a:custGeom>
              <a:avLst/>
              <a:gdLst/>
              <a:ahLst/>
              <a:cxnLst/>
              <a:rect l="l" t="t" r="r" b="b"/>
              <a:pathLst>
                <a:path w="305" h="3599" extrusionOk="0">
                  <a:moveTo>
                    <a:pt x="0" y="0"/>
                  </a:moveTo>
                  <a:lnTo>
                    <a:pt x="0" y="3599"/>
                  </a:lnTo>
                  <a:lnTo>
                    <a:pt x="304" y="3599"/>
                  </a:lnTo>
                  <a:lnTo>
                    <a:pt x="304"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345;p36">
              <a:extLst>
                <a:ext uri="{FF2B5EF4-FFF2-40B4-BE49-F238E27FC236}">
                  <a16:creationId xmlns:a16="http://schemas.microsoft.com/office/drawing/2014/main" id="{B22FC749-D4E5-5C24-2EC2-50ECD88BCD9B}"/>
                </a:ext>
              </a:extLst>
            </p:cNvPr>
            <p:cNvSpPr/>
            <p:nvPr/>
          </p:nvSpPr>
          <p:spPr>
            <a:xfrm>
              <a:off x="4482343"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346;p36">
              <a:extLst>
                <a:ext uri="{FF2B5EF4-FFF2-40B4-BE49-F238E27FC236}">
                  <a16:creationId xmlns:a16="http://schemas.microsoft.com/office/drawing/2014/main" id="{09E296DD-655C-5610-80A2-57BBF73149DC}"/>
                </a:ext>
              </a:extLst>
            </p:cNvPr>
            <p:cNvSpPr/>
            <p:nvPr/>
          </p:nvSpPr>
          <p:spPr>
            <a:xfrm>
              <a:off x="4521153" y="3252108"/>
              <a:ext cx="22376" cy="264041"/>
            </a:xfrm>
            <a:custGeom>
              <a:avLst/>
              <a:gdLst/>
              <a:ahLst/>
              <a:cxnLst/>
              <a:rect l="l" t="t" r="r" b="b"/>
              <a:pathLst>
                <a:path w="305" h="3599" extrusionOk="0">
                  <a:moveTo>
                    <a:pt x="0" y="0"/>
                  </a:moveTo>
                  <a:lnTo>
                    <a:pt x="0" y="3599"/>
                  </a:lnTo>
                  <a:lnTo>
                    <a:pt x="305" y="3599"/>
                  </a:lnTo>
                  <a:lnTo>
                    <a:pt x="305"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347;p36">
              <a:extLst>
                <a:ext uri="{FF2B5EF4-FFF2-40B4-BE49-F238E27FC236}">
                  <a16:creationId xmlns:a16="http://schemas.microsoft.com/office/drawing/2014/main" id="{104D57EE-2AB1-3BB3-1AE3-3998D61EDC35}"/>
                </a:ext>
              </a:extLst>
            </p:cNvPr>
            <p:cNvSpPr/>
            <p:nvPr/>
          </p:nvSpPr>
          <p:spPr>
            <a:xfrm>
              <a:off x="4560403" y="3280573"/>
              <a:ext cx="22376" cy="235575"/>
            </a:xfrm>
            <a:custGeom>
              <a:avLst/>
              <a:gdLst/>
              <a:ahLst/>
              <a:cxnLst/>
              <a:rect l="l" t="t" r="r" b="b"/>
              <a:pathLst>
                <a:path w="305" h="3211" extrusionOk="0">
                  <a:moveTo>
                    <a:pt x="0" y="1"/>
                  </a:moveTo>
                  <a:lnTo>
                    <a:pt x="0"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348;p36">
              <a:extLst>
                <a:ext uri="{FF2B5EF4-FFF2-40B4-BE49-F238E27FC236}">
                  <a16:creationId xmlns:a16="http://schemas.microsoft.com/office/drawing/2014/main" id="{01B1F86A-1AFE-F2BC-F02B-C7E7E2EDB810}"/>
                </a:ext>
              </a:extLst>
            </p:cNvPr>
            <p:cNvSpPr/>
            <p:nvPr/>
          </p:nvSpPr>
          <p:spPr>
            <a:xfrm>
              <a:off x="4599653" y="3214471"/>
              <a:ext cx="22376" cy="301677"/>
            </a:xfrm>
            <a:custGeom>
              <a:avLst/>
              <a:gdLst/>
              <a:ahLst/>
              <a:cxnLst/>
              <a:rect l="l" t="t" r="r" b="b"/>
              <a:pathLst>
                <a:path w="305" h="4112" extrusionOk="0">
                  <a:moveTo>
                    <a:pt x="0" y="1"/>
                  </a:moveTo>
                  <a:lnTo>
                    <a:pt x="0" y="4112"/>
                  </a:lnTo>
                  <a:lnTo>
                    <a:pt x="305" y="4112"/>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349;p36">
              <a:extLst>
                <a:ext uri="{FF2B5EF4-FFF2-40B4-BE49-F238E27FC236}">
                  <a16:creationId xmlns:a16="http://schemas.microsoft.com/office/drawing/2014/main" id="{24FFA25E-4F49-A2F4-0325-83C5D0C00F72}"/>
                </a:ext>
              </a:extLst>
            </p:cNvPr>
            <p:cNvSpPr/>
            <p:nvPr/>
          </p:nvSpPr>
          <p:spPr>
            <a:xfrm>
              <a:off x="4638463" y="3280573"/>
              <a:ext cx="22376" cy="235575"/>
            </a:xfrm>
            <a:custGeom>
              <a:avLst/>
              <a:gdLst/>
              <a:ahLst/>
              <a:cxnLst/>
              <a:rect l="l" t="t" r="r" b="b"/>
              <a:pathLst>
                <a:path w="305" h="3211" extrusionOk="0">
                  <a:moveTo>
                    <a:pt x="1" y="1"/>
                  </a:moveTo>
                  <a:lnTo>
                    <a:pt x="1"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350;p36">
              <a:extLst>
                <a:ext uri="{FF2B5EF4-FFF2-40B4-BE49-F238E27FC236}">
                  <a16:creationId xmlns:a16="http://schemas.microsoft.com/office/drawing/2014/main" id="{E4FD12A0-AE99-B588-6859-738A9F21FC3A}"/>
                </a:ext>
              </a:extLst>
            </p:cNvPr>
            <p:cNvSpPr/>
            <p:nvPr/>
          </p:nvSpPr>
          <p:spPr>
            <a:xfrm>
              <a:off x="4688864" y="3459876"/>
              <a:ext cx="34408" cy="22817"/>
            </a:xfrm>
            <a:custGeom>
              <a:avLst/>
              <a:gdLst/>
              <a:ahLst/>
              <a:cxnLst/>
              <a:rect l="l" t="t" r="r" b="b"/>
              <a:pathLst>
                <a:path w="469" h="311" extrusionOk="0">
                  <a:moveTo>
                    <a:pt x="1" y="1"/>
                  </a:moveTo>
                  <a:lnTo>
                    <a:pt x="1" y="311"/>
                  </a:lnTo>
                  <a:lnTo>
                    <a:pt x="468" y="311"/>
                  </a:lnTo>
                  <a:lnTo>
                    <a:pt x="468"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351;p36">
              <a:extLst>
                <a:ext uri="{FF2B5EF4-FFF2-40B4-BE49-F238E27FC236}">
                  <a16:creationId xmlns:a16="http://schemas.microsoft.com/office/drawing/2014/main" id="{2FE13ABB-7C60-C860-84AB-5170790A4C8A}"/>
                </a:ext>
              </a:extLst>
            </p:cNvPr>
            <p:cNvSpPr/>
            <p:nvPr/>
          </p:nvSpPr>
          <p:spPr>
            <a:xfrm>
              <a:off x="4688864" y="3492964"/>
              <a:ext cx="34408" cy="22817"/>
            </a:xfrm>
            <a:custGeom>
              <a:avLst/>
              <a:gdLst/>
              <a:ahLst/>
              <a:cxnLst/>
              <a:rect l="l" t="t" r="r" b="b"/>
              <a:pathLst>
                <a:path w="469" h="311" extrusionOk="0">
                  <a:moveTo>
                    <a:pt x="1" y="0"/>
                  </a:moveTo>
                  <a:lnTo>
                    <a:pt x="1" y="310"/>
                  </a:lnTo>
                  <a:lnTo>
                    <a:pt x="468" y="310"/>
                  </a:lnTo>
                  <a:lnTo>
                    <a:pt x="4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352;p36">
              <a:extLst>
                <a:ext uri="{FF2B5EF4-FFF2-40B4-BE49-F238E27FC236}">
                  <a16:creationId xmlns:a16="http://schemas.microsoft.com/office/drawing/2014/main" id="{E65D5C6C-83A5-6620-FECA-AB49D7CEF784}"/>
                </a:ext>
              </a:extLst>
            </p:cNvPr>
            <p:cNvSpPr/>
            <p:nvPr/>
          </p:nvSpPr>
          <p:spPr>
            <a:xfrm>
              <a:off x="4793409" y="3613575"/>
              <a:ext cx="51722" cy="52163"/>
            </a:xfrm>
            <a:custGeom>
              <a:avLst/>
              <a:gdLst/>
              <a:ahLst/>
              <a:cxnLst/>
              <a:rect l="l" t="t" r="r" b="b"/>
              <a:pathLst>
                <a:path w="705" h="711" extrusionOk="0">
                  <a:moveTo>
                    <a:pt x="1" y="1"/>
                  </a:moveTo>
                  <a:lnTo>
                    <a:pt x="1" y="710"/>
                  </a:lnTo>
                  <a:lnTo>
                    <a:pt x="705" y="710"/>
                  </a:lnTo>
                  <a:lnTo>
                    <a:pt x="7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353;p36">
              <a:extLst>
                <a:ext uri="{FF2B5EF4-FFF2-40B4-BE49-F238E27FC236}">
                  <a16:creationId xmlns:a16="http://schemas.microsoft.com/office/drawing/2014/main" id="{8D861602-1E3F-ECAD-A960-DFB99103182B}"/>
                </a:ext>
              </a:extLst>
            </p:cNvPr>
            <p:cNvSpPr/>
            <p:nvPr/>
          </p:nvSpPr>
          <p:spPr>
            <a:xfrm>
              <a:off x="4860758" y="3613575"/>
              <a:ext cx="215326" cy="20322"/>
            </a:xfrm>
            <a:custGeom>
              <a:avLst/>
              <a:gdLst/>
              <a:ahLst/>
              <a:cxnLst/>
              <a:rect l="l" t="t" r="r" b="b"/>
              <a:pathLst>
                <a:path w="2935" h="277" extrusionOk="0">
                  <a:moveTo>
                    <a:pt x="1" y="1"/>
                  </a:moveTo>
                  <a:lnTo>
                    <a:pt x="1" y="277"/>
                  </a:lnTo>
                  <a:lnTo>
                    <a:pt x="2935" y="277"/>
                  </a:lnTo>
                  <a:lnTo>
                    <a:pt x="2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354;p36">
              <a:extLst>
                <a:ext uri="{FF2B5EF4-FFF2-40B4-BE49-F238E27FC236}">
                  <a16:creationId xmlns:a16="http://schemas.microsoft.com/office/drawing/2014/main" id="{A5A3BAE6-D3EC-820C-4099-EE5D7DC0F182}"/>
                </a:ext>
              </a:extLst>
            </p:cNvPr>
            <p:cNvSpPr/>
            <p:nvPr/>
          </p:nvSpPr>
          <p:spPr>
            <a:xfrm>
              <a:off x="4860758" y="3645416"/>
              <a:ext cx="135212" cy="20322"/>
            </a:xfrm>
            <a:custGeom>
              <a:avLst/>
              <a:gdLst/>
              <a:ahLst/>
              <a:cxnLst/>
              <a:rect l="l" t="t" r="r" b="b"/>
              <a:pathLst>
                <a:path w="1843" h="277" extrusionOk="0">
                  <a:moveTo>
                    <a:pt x="1" y="0"/>
                  </a:moveTo>
                  <a:lnTo>
                    <a:pt x="1"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355;p36">
              <a:extLst>
                <a:ext uri="{FF2B5EF4-FFF2-40B4-BE49-F238E27FC236}">
                  <a16:creationId xmlns:a16="http://schemas.microsoft.com/office/drawing/2014/main" id="{A8508F78-A845-8D8B-501B-74C15EC7F9BE}"/>
                </a:ext>
              </a:extLst>
            </p:cNvPr>
            <p:cNvSpPr/>
            <p:nvPr/>
          </p:nvSpPr>
          <p:spPr>
            <a:xfrm>
              <a:off x="5135509" y="3138466"/>
              <a:ext cx="52163" cy="52163"/>
            </a:xfrm>
            <a:custGeom>
              <a:avLst/>
              <a:gdLst/>
              <a:ahLst/>
              <a:cxnLst/>
              <a:rect l="l" t="t" r="r" b="b"/>
              <a:pathLst>
                <a:path w="711" h="711"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356;p36">
              <a:extLst>
                <a:ext uri="{FF2B5EF4-FFF2-40B4-BE49-F238E27FC236}">
                  <a16:creationId xmlns:a16="http://schemas.microsoft.com/office/drawing/2014/main" id="{7FB3C6E2-13CD-D391-675D-FD8B9B853234}"/>
                </a:ext>
              </a:extLst>
            </p:cNvPr>
            <p:cNvSpPr/>
            <p:nvPr/>
          </p:nvSpPr>
          <p:spPr>
            <a:xfrm>
              <a:off x="5203298" y="3138466"/>
              <a:ext cx="214886" cy="20322"/>
            </a:xfrm>
            <a:custGeom>
              <a:avLst/>
              <a:gdLst/>
              <a:ahLst/>
              <a:cxnLst/>
              <a:rect l="l" t="t" r="r" b="b"/>
              <a:pathLst>
                <a:path w="2929" h="277" extrusionOk="0">
                  <a:moveTo>
                    <a:pt x="0" y="0"/>
                  </a:moveTo>
                  <a:lnTo>
                    <a:pt x="0" y="276"/>
                  </a:lnTo>
                  <a:lnTo>
                    <a:pt x="2929" y="276"/>
                  </a:lnTo>
                  <a:lnTo>
                    <a:pt x="29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357;p36">
              <a:extLst>
                <a:ext uri="{FF2B5EF4-FFF2-40B4-BE49-F238E27FC236}">
                  <a16:creationId xmlns:a16="http://schemas.microsoft.com/office/drawing/2014/main" id="{BFC4DE79-107C-E945-94F4-DC8398CC38B1}"/>
                </a:ext>
              </a:extLst>
            </p:cNvPr>
            <p:cNvSpPr/>
            <p:nvPr/>
          </p:nvSpPr>
          <p:spPr>
            <a:xfrm>
              <a:off x="5203298" y="3170306"/>
              <a:ext cx="135138" cy="20322"/>
            </a:xfrm>
            <a:custGeom>
              <a:avLst/>
              <a:gdLst/>
              <a:ahLst/>
              <a:cxnLst/>
              <a:rect l="l" t="t" r="r" b="b"/>
              <a:pathLst>
                <a:path w="1842" h="277" extrusionOk="0">
                  <a:moveTo>
                    <a:pt x="0" y="0"/>
                  </a:moveTo>
                  <a:lnTo>
                    <a:pt x="0"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358;p36">
              <a:extLst>
                <a:ext uri="{FF2B5EF4-FFF2-40B4-BE49-F238E27FC236}">
                  <a16:creationId xmlns:a16="http://schemas.microsoft.com/office/drawing/2014/main" id="{042DD28B-A2CC-AF88-85AA-2029BE2938DB}"/>
                </a:ext>
              </a:extLst>
            </p:cNvPr>
            <p:cNvSpPr/>
            <p:nvPr/>
          </p:nvSpPr>
          <p:spPr>
            <a:xfrm>
              <a:off x="5375998" y="3979225"/>
              <a:ext cx="48788" cy="22817"/>
            </a:xfrm>
            <a:custGeom>
              <a:avLst/>
              <a:gdLst/>
              <a:ahLst/>
              <a:cxnLst/>
              <a:rect l="l" t="t" r="r" b="b"/>
              <a:pathLst>
                <a:path w="665" h="311" extrusionOk="0">
                  <a:moveTo>
                    <a:pt x="0" y="1"/>
                  </a:moveTo>
                  <a:lnTo>
                    <a:pt x="0" y="310"/>
                  </a:lnTo>
                  <a:lnTo>
                    <a:pt x="665" y="310"/>
                  </a:lnTo>
                  <a:lnTo>
                    <a:pt x="6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359;p36">
              <a:extLst>
                <a:ext uri="{FF2B5EF4-FFF2-40B4-BE49-F238E27FC236}">
                  <a16:creationId xmlns:a16="http://schemas.microsoft.com/office/drawing/2014/main" id="{959DC5BA-F543-E722-F6B1-309F912DE1BE}"/>
                </a:ext>
              </a:extLst>
            </p:cNvPr>
            <p:cNvSpPr/>
            <p:nvPr/>
          </p:nvSpPr>
          <p:spPr>
            <a:xfrm>
              <a:off x="5375998" y="4012313"/>
              <a:ext cx="48788" cy="22743"/>
            </a:xfrm>
            <a:custGeom>
              <a:avLst/>
              <a:gdLst/>
              <a:ahLst/>
              <a:cxnLst/>
              <a:rect l="l" t="t" r="r" b="b"/>
              <a:pathLst>
                <a:path w="665" h="310" extrusionOk="0">
                  <a:moveTo>
                    <a:pt x="0" y="0"/>
                  </a:moveTo>
                  <a:lnTo>
                    <a:pt x="0" y="310"/>
                  </a:lnTo>
                  <a:lnTo>
                    <a:pt x="665" y="310"/>
                  </a:lnTo>
                  <a:lnTo>
                    <a:pt x="6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360;p36">
              <a:extLst>
                <a:ext uri="{FF2B5EF4-FFF2-40B4-BE49-F238E27FC236}">
                  <a16:creationId xmlns:a16="http://schemas.microsoft.com/office/drawing/2014/main" id="{FE6856CB-D48C-2BFE-8AE0-167EE3989AD4}"/>
                </a:ext>
              </a:extLst>
            </p:cNvPr>
            <p:cNvSpPr/>
            <p:nvPr/>
          </p:nvSpPr>
          <p:spPr>
            <a:xfrm>
              <a:off x="4490560" y="3968881"/>
              <a:ext cx="25311" cy="45560"/>
            </a:xfrm>
            <a:custGeom>
              <a:avLst/>
              <a:gdLst/>
              <a:ahLst/>
              <a:cxnLst/>
              <a:rect l="l" t="t" r="r" b="b"/>
              <a:pathLst>
                <a:path w="345" h="621" extrusionOk="0">
                  <a:moveTo>
                    <a:pt x="1" y="1"/>
                  </a:moveTo>
                  <a:lnTo>
                    <a:pt x="1" y="620"/>
                  </a:lnTo>
                  <a:lnTo>
                    <a:pt x="344" y="620"/>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361;p36">
              <a:extLst>
                <a:ext uri="{FF2B5EF4-FFF2-40B4-BE49-F238E27FC236}">
                  <a16:creationId xmlns:a16="http://schemas.microsoft.com/office/drawing/2014/main" id="{8FEBE56F-D44C-0EE4-B416-2F2BBAE61355}"/>
                </a:ext>
              </a:extLst>
            </p:cNvPr>
            <p:cNvSpPr/>
            <p:nvPr/>
          </p:nvSpPr>
          <p:spPr>
            <a:xfrm>
              <a:off x="4534798" y="3945771"/>
              <a:ext cx="25238" cy="68670"/>
            </a:xfrm>
            <a:custGeom>
              <a:avLst/>
              <a:gdLst/>
              <a:ahLst/>
              <a:cxnLst/>
              <a:rect l="l" t="t" r="r" b="b"/>
              <a:pathLst>
                <a:path w="344" h="936" extrusionOk="0">
                  <a:moveTo>
                    <a:pt x="0" y="0"/>
                  </a:moveTo>
                  <a:lnTo>
                    <a:pt x="0" y="935"/>
                  </a:lnTo>
                  <a:lnTo>
                    <a:pt x="344" y="935"/>
                  </a:lnTo>
                  <a:lnTo>
                    <a:pt x="344"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362;p36">
              <a:extLst>
                <a:ext uri="{FF2B5EF4-FFF2-40B4-BE49-F238E27FC236}">
                  <a16:creationId xmlns:a16="http://schemas.microsoft.com/office/drawing/2014/main" id="{C6FB1566-C34F-7114-89B4-EE0E19128888}"/>
                </a:ext>
              </a:extLst>
            </p:cNvPr>
            <p:cNvSpPr/>
            <p:nvPr/>
          </p:nvSpPr>
          <p:spPr>
            <a:xfrm>
              <a:off x="4578964" y="3914811"/>
              <a:ext cx="25311" cy="99630"/>
            </a:xfrm>
            <a:custGeom>
              <a:avLst/>
              <a:gdLst/>
              <a:ahLst/>
              <a:cxnLst/>
              <a:rect l="l" t="t" r="r" b="b"/>
              <a:pathLst>
                <a:path w="345" h="1358" extrusionOk="0">
                  <a:moveTo>
                    <a:pt x="1" y="0"/>
                  </a:moveTo>
                  <a:lnTo>
                    <a:pt x="1" y="1357"/>
                  </a:lnTo>
                  <a:lnTo>
                    <a:pt x="344" y="1357"/>
                  </a:lnTo>
                  <a:lnTo>
                    <a:pt x="344"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363;p36">
              <a:extLst>
                <a:ext uri="{FF2B5EF4-FFF2-40B4-BE49-F238E27FC236}">
                  <a16:creationId xmlns:a16="http://schemas.microsoft.com/office/drawing/2014/main" id="{086D820F-A21A-AE5B-1995-48757BD43D87}"/>
                </a:ext>
              </a:extLst>
            </p:cNvPr>
            <p:cNvSpPr/>
            <p:nvPr/>
          </p:nvSpPr>
          <p:spPr>
            <a:xfrm>
              <a:off x="4623203" y="3898231"/>
              <a:ext cx="25238" cy="116210"/>
            </a:xfrm>
            <a:custGeom>
              <a:avLst/>
              <a:gdLst/>
              <a:ahLst/>
              <a:cxnLst/>
              <a:rect l="l" t="t" r="r" b="b"/>
              <a:pathLst>
                <a:path w="344" h="1584" extrusionOk="0">
                  <a:moveTo>
                    <a:pt x="0" y="1"/>
                  </a:moveTo>
                  <a:lnTo>
                    <a:pt x="0" y="1583"/>
                  </a:lnTo>
                  <a:lnTo>
                    <a:pt x="344" y="1583"/>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364;p36">
              <a:extLst>
                <a:ext uri="{FF2B5EF4-FFF2-40B4-BE49-F238E27FC236}">
                  <a16:creationId xmlns:a16="http://schemas.microsoft.com/office/drawing/2014/main" id="{1C4D4F26-FA50-5DED-98BD-269BC8C470F9}"/>
                </a:ext>
              </a:extLst>
            </p:cNvPr>
            <p:cNvSpPr/>
            <p:nvPr/>
          </p:nvSpPr>
          <p:spPr>
            <a:xfrm>
              <a:off x="4667442" y="3845775"/>
              <a:ext cx="25238" cy="166979"/>
            </a:xfrm>
            <a:custGeom>
              <a:avLst/>
              <a:gdLst/>
              <a:ahLst/>
              <a:cxnLst/>
              <a:rect l="l" t="t" r="r" b="b"/>
              <a:pathLst>
                <a:path w="344" h="2276" extrusionOk="0">
                  <a:moveTo>
                    <a:pt x="0" y="1"/>
                  </a:moveTo>
                  <a:lnTo>
                    <a:pt x="0" y="2276"/>
                  </a:lnTo>
                  <a:lnTo>
                    <a:pt x="344" y="2276"/>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365;p36">
              <a:extLst>
                <a:ext uri="{FF2B5EF4-FFF2-40B4-BE49-F238E27FC236}">
                  <a16:creationId xmlns:a16="http://schemas.microsoft.com/office/drawing/2014/main" id="{9937314A-3840-9827-BB7B-E4616C76DCEA}"/>
                </a:ext>
              </a:extLst>
            </p:cNvPr>
            <p:cNvSpPr/>
            <p:nvPr/>
          </p:nvSpPr>
          <p:spPr>
            <a:xfrm>
              <a:off x="4466202" y="3845408"/>
              <a:ext cx="233521" cy="188034"/>
            </a:xfrm>
            <a:custGeom>
              <a:avLst/>
              <a:gdLst/>
              <a:ahLst/>
              <a:cxnLst/>
              <a:rect l="l" t="t" r="r" b="b"/>
              <a:pathLst>
                <a:path w="3183" h="2563" extrusionOk="0">
                  <a:moveTo>
                    <a:pt x="0" y="0"/>
                  </a:moveTo>
                  <a:lnTo>
                    <a:pt x="0" y="2562"/>
                  </a:lnTo>
                  <a:lnTo>
                    <a:pt x="3182" y="2562"/>
                  </a:lnTo>
                  <a:lnTo>
                    <a:pt x="3182" y="2523"/>
                  </a:lnTo>
                  <a:lnTo>
                    <a:pt x="51" y="2523"/>
                  </a:lnTo>
                  <a:lnTo>
                    <a:pt x="51"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366;p36">
              <a:extLst>
                <a:ext uri="{FF2B5EF4-FFF2-40B4-BE49-F238E27FC236}">
                  <a16:creationId xmlns:a16="http://schemas.microsoft.com/office/drawing/2014/main" id="{A0E39A1F-8D16-C1F3-F380-8FD48C508F79}"/>
                </a:ext>
              </a:extLst>
            </p:cNvPr>
            <p:cNvSpPr/>
            <p:nvPr/>
          </p:nvSpPr>
          <p:spPr>
            <a:xfrm>
              <a:off x="4488946" y="3843721"/>
              <a:ext cx="28539" cy="172334"/>
            </a:xfrm>
            <a:custGeom>
              <a:avLst/>
              <a:gdLst/>
              <a:ahLst/>
              <a:cxnLst/>
              <a:rect l="l" t="t" r="r" b="b"/>
              <a:pathLst>
                <a:path w="389" h="2349" extrusionOk="0">
                  <a:moveTo>
                    <a:pt x="344" y="40"/>
                  </a:moveTo>
                  <a:lnTo>
                    <a:pt x="344" y="2309"/>
                  </a:lnTo>
                  <a:lnTo>
                    <a:pt x="45" y="2309"/>
                  </a:lnTo>
                  <a:lnTo>
                    <a:pt x="45" y="40"/>
                  </a:lnTo>
                  <a:close/>
                  <a:moveTo>
                    <a:pt x="0" y="0"/>
                  </a:moveTo>
                  <a:lnTo>
                    <a:pt x="0"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367;p36">
              <a:extLst>
                <a:ext uri="{FF2B5EF4-FFF2-40B4-BE49-F238E27FC236}">
                  <a16:creationId xmlns:a16="http://schemas.microsoft.com/office/drawing/2014/main" id="{761E01EB-BCA1-B71A-01EB-6213405775A9}"/>
                </a:ext>
              </a:extLst>
            </p:cNvPr>
            <p:cNvSpPr/>
            <p:nvPr/>
          </p:nvSpPr>
          <p:spPr>
            <a:xfrm>
              <a:off x="4533111" y="3843721"/>
              <a:ext cx="28612" cy="172334"/>
            </a:xfrm>
            <a:custGeom>
              <a:avLst/>
              <a:gdLst/>
              <a:ahLst/>
              <a:cxnLst/>
              <a:rect l="l" t="t" r="r" b="b"/>
              <a:pathLst>
                <a:path w="390" h="2349" extrusionOk="0">
                  <a:moveTo>
                    <a:pt x="344" y="40"/>
                  </a:moveTo>
                  <a:lnTo>
                    <a:pt x="344" y="2309"/>
                  </a:lnTo>
                  <a:lnTo>
                    <a:pt x="46" y="2309"/>
                  </a:lnTo>
                  <a:lnTo>
                    <a:pt x="46" y="40"/>
                  </a:lnTo>
                  <a:close/>
                  <a:moveTo>
                    <a:pt x="1" y="0"/>
                  </a:moveTo>
                  <a:lnTo>
                    <a:pt x="1"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368;p36">
              <a:extLst>
                <a:ext uri="{FF2B5EF4-FFF2-40B4-BE49-F238E27FC236}">
                  <a16:creationId xmlns:a16="http://schemas.microsoft.com/office/drawing/2014/main" id="{7822DA26-744D-7B72-4ADB-D9D525D7F91A}"/>
                </a:ext>
              </a:extLst>
            </p:cNvPr>
            <p:cNvSpPr/>
            <p:nvPr/>
          </p:nvSpPr>
          <p:spPr>
            <a:xfrm>
              <a:off x="4577350" y="3843721"/>
              <a:ext cx="28539" cy="172334"/>
            </a:xfrm>
            <a:custGeom>
              <a:avLst/>
              <a:gdLst/>
              <a:ahLst/>
              <a:cxnLst/>
              <a:rect l="l" t="t" r="r" b="b"/>
              <a:pathLst>
                <a:path w="389" h="2349" extrusionOk="0">
                  <a:moveTo>
                    <a:pt x="344" y="40"/>
                  </a:moveTo>
                  <a:lnTo>
                    <a:pt x="344" y="2309"/>
                  </a:lnTo>
                  <a:lnTo>
                    <a:pt x="45" y="2309"/>
                  </a:lnTo>
                  <a:lnTo>
                    <a:pt x="45" y="40"/>
                  </a:lnTo>
                  <a:close/>
                  <a:moveTo>
                    <a:pt x="0" y="0"/>
                  </a:moveTo>
                  <a:lnTo>
                    <a:pt x="0"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369;p36">
              <a:extLst>
                <a:ext uri="{FF2B5EF4-FFF2-40B4-BE49-F238E27FC236}">
                  <a16:creationId xmlns:a16="http://schemas.microsoft.com/office/drawing/2014/main" id="{1855F78E-B5C5-2410-8F80-59E7128741A1}"/>
                </a:ext>
              </a:extLst>
            </p:cNvPr>
            <p:cNvSpPr/>
            <p:nvPr/>
          </p:nvSpPr>
          <p:spPr>
            <a:xfrm>
              <a:off x="4621516" y="3843721"/>
              <a:ext cx="28612" cy="172334"/>
            </a:xfrm>
            <a:custGeom>
              <a:avLst/>
              <a:gdLst/>
              <a:ahLst/>
              <a:cxnLst/>
              <a:rect l="l" t="t" r="r" b="b"/>
              <a:pathLst>
                <a:path w="390" h="2349" extrusionOk="0">
                  <a:moveTo>
                    <a:pt x="344" y="40"/>
                  </a:moveTo>
                  <a:lnTo>
                    <a:pt x="344" y="2309"/>
                  </a:lnTo>
                  <a:lnTo>
                    <a:pt x="46" y="2309"/>
                  </a:lnTo>
                  <a:lnTo>
                    <a:pt x="46" y="40"/>
                  </a:lnTo>
                  <a:close/>
                  <a:moveTo>
                    <a:pt x="1" y="0"/>
                  </a:moveTo>
                  <a:lnTo>
                    <a:pt x="1"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370;p36">
              <a:extLst>
                <a:ext uri="{FF2B5EF4-FFF2-40B4-BE49-F238E27FC236}">
                  <a16:creationId xmlns:a16="http://schemas.microsoft.com/office/drawing/2014/main" id="{A1E8759C-FA53-DEFB-F879-3D7A2C2BE035}"/>
                </a:ext>
              </a:extLst>
            </p:cNvPr>
            <p:cNvSpPr/>
            <p:nvPr/>
          </p:nvSpPr>
          <p:spPr>
            <a:xfrm>
              <a:off x="4467010" y="3625607"/>
              <a:ext cx="239317" cy="163237"/>
            </a:xfrm>
            <a:custGeom>
              <a:avLst/>
              <a:gdLst/>
              <a:ahLst/>
              <a:cxnLst/>
              <a:rect l="l" t="t" r="r" b="b"/>
              <a:pathLst>
                <a:path w="3262" h="2225" extrusionOk="0">
                  <a:moveTo>
                    <a:pt x="1" y="0"/>
                  </a:moveTo>
                  <a:lnTo>
                    <a:pt x="1" y="2224"/>
                  </a:lnTo>
                  <a:lnTo>
                    <a:pt x="3261" y="2224"/>
                  </a:lnTo>
                  <a:lnTo>
                    <a:pt x="3261" y="2191"/>
                  </a:lnTo>
                  <a:lnTo>
                    <a:pt x="35" y="2191"/>
                  </a:lnTo>
                  <a:lnTo>
                    <a:pt x="35" y="0"/>
                  </a:lnTo>
                  <a:close/>
                </a:path>
              </a:pathLst>
            </a:custGeom>
            <a:solidFill>
              <a:srgbClr val="00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371;p36">
              <a:extLst>
                <a:ext uri="{FF2B5EF4-FFF2-40B4-BE49-F238E27FC236}">
                  <a16:creationId xmlns:a16="http://schemas.microsoft.com/office/drawing/2014/main" id="{A25B7EA2-433C-E52A-8B90-F3F3BC3CA5AE}"/>
                </a:ext>
              </a:extLst>
            </p:cNvPr>
            <p:cNvSpPr/>
            <p:nvPr/>
          </p:nvSpPr>
          <p:spPr>
            <a:xfrm>
              <a:off x="4481903" y="3649304"/>
              <a:ext cx="214519" cy="124280"/>
            </a:xfrm>
            <a:custGeom>
              <a:avLst/>
              <a:gdLst/>
              <a:ahLst/>
              <a:cxnLst/>
              <a:rect l="l" t="t" r="r" b="b"/>
              <a:pathLst>
                <a:path w="2924" h="1694" extrusionOk="0">
                  <a:moveTo>
                    <a:pt x="264" y="0"/>
                  </a:moveTo>
                  <a:cubicBezTo>
                    <a:pt x="250" y="0"/>
                    <a:pt x="234" y="9"/>
                    <a:pt x="231" y="26"/>
                  </a:cubicBezTo>
                  <a:lnTo>
                    <a:pt x="0" y="1665"/>
                  </a:lnTo>
                  <a:lnTo>
                    <a:pt x="2923" y="1693"/>
                  </a:lnTo>
                  <a:lnTo>
                    <a:pt x="2715" y="116"/>
                  </a:lnTo>
                  <a:cubicBezTo>
                    <a:pt x="2709" y="87"/>
                    <a:pt x="2681" y="72"/>
                    <a:pt x="2653" y="72"/>
                  </a:cubicBezTo>
                  <a:cubicBezTo>
                    <a:pt x="2626" y="72"/>
                    <a:pt x="2599" y="86"/>
                    <a:pt x="2591" y="116"/>
                  </a:cubicBezTo>
                  <a:lnTo>
                    <a:pt x="2292" y="1327"/>
                  </a:lnTo>
                  <a:cubicBezTo>
                    <a:pt x="2281" y="1355"/>
                    <a:pt x="2253" y="1369"/>
                    <a:pt x="2225" y="1369"/>
                  </a:cubicBezTo>
                  <a:cubicBezTo>
                    <a:pt x="2197" y="1369"/>
                    <a:pt x="2169" y="1355"/>
                    <a:pt x="2157" y="1327"/>
                  </a:cubicBezTo>
                  <a:lnTo>
                    <a:pt x="2011" y="972"/>
                  </a:lnTo>
                  <a:cubicBezTo>
                    <a:pt x="2002" y="953"/>
                    <a:pt x="1981" y="943"/>
                    <a:pt x="1960" y="943"/>
                  </a:cubicBezTo>
                  <a:cubicBezTo>
                    <a:pt x="1939" y="943"/>
                    <a:pt x="1918" y="953"/>
                    <a:pt x="1910" y="972"/>
                  </a:cubicBezTo>
                  <a:lnTo>
                    <a:pt x="1842" y="1147"/>
                  </a:lnTo>
                  <a:cubicBezTo>
                    <a:pt x="1817" y="1209"/>
                    <a:pt x="1755" y="1240"/>
                    <a:pt x="1693" y="1240"/>
                  </a:cubicBezTo>
                  <a:cubicBezTo>
                    <a:pt x="1631" y="1240"/>
                    <a:pt x="1569" y="1209"/>
                    <a:pt x="1543" y="1147"/>
                  </a:cubicBezTo>
                  <a:lnTo>
                    <a:pt x="1239" y="404"/>
                  </a:lnTo>
                  <a:cubicBezTo>
                    <a:pt x="1233" y="383"/>
                    <a:pt x="1211" y="371"/>
                    <a:pt x="1189" y="371"/>
                  </a:cubicBezTo>
                  <a:cubicBezTo>
                    <a:pt x="1175" y="371"/>
                    <a:pt x="1160" y="376"/>
                    <a:pt x="1149" y="387"/>
                  </a:cubicBezTo>
                  <a:lnTo>
                    <a:pt x="704" y="803"/>
                  </a:lnTo>
                  <a:cubicBezTo>
                    <a:pt x="674" y="832"/>
                    <a:pt x="634" y="845"/>
                    <a:pt x="595" y="845"/>
                  </a:cubicBezTo>
                  <a:cubicBezTo>
                    <a:pt x="532" y="845"/>
                    <a:pt x="470" y="811"/>
                    <a:pt x="445" y="753"/>
                  </a:cubicBezTo>
                  <a:lnTo>
                    <a:pt x="293" y="21"/>
                  </a:lnTo>
                  <a:cubicBezTo>
                    <a:pt x="291" y="7"/>
                    <a:pt x="278" y="0"/>
                    <a:pt x="264" y="0"/>
                  </a:cubicBez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372;p36">
              <a:extLst>
                <a:ext uri="{FF2B5EF4-FFF2-40B4-BE49-F238E27FC236}">
                  <a16:creationId xmlns:a16="http://schemas.microsoft.com/office/drawing/2014/main" id="{78F2EACF-4ADF-C305-1341-696BCB862F22}"/>
                </a:ext>
              </a:extLst>
            </p:cNvPr>
            <p:cNvSpPr/>
            <p:nvPr/>
          </p:nvSpPr>
          <p:spPr>
            <a:xfrm>
              <a:off x="4157190" y="3623920"/>
              <a:ext cx="171894" cy="172334"/>
            </a:xfrm>
            <a:custGeom>
              <a:avLst/>
              <a:gdLst/>
              <a:ahLst/>
              <a:cxnLst/>
              <a:rect l="l" t="t" r="r" b="b"/>
              <a:pathLst>
                <a:path w="2343" h="2349" extrusionOk="0">
                  <a:moveTo>
                    <a:pt x="1171" y="136"/>
                  </a:moveTo>
                  <a:cubicBezTo>
                    <a:pt x="1746" y="136"/>
                    <a:pt x="2208" y="603"/>
                    <a:pt x="2208" y="1178"/>
                  </a:cubicBezTo>
                  <a:cubicBezTo>
                    <a:pt x="2208" y="1746"/>
                    <a:pt x="1746" y="2214"/>
                    <a:pt x="1171" y="2214"/>
                  </a:cubicBezTo>
                  <a:cubicBezTo>
                    <a:pt x="597" y="2214"/>
                    <a:pt x="135" y="1746"/>
                    <a:pt x="135" y="1178"/>
                  </a:cubicBezTo>
                  <a:cubicBezTo>
                    <a:pt x="135" y="603"/>
                    <a:pt x="597" y="136"/>
                    <a:pt x="1171" y="136"/>
                  </a:cubicBezTo>
                  <a:close/>
                  <a:moveTo>
                    <a:pt x="1171" y="1"/>
                  </a:moveTo>
                  <a:cubicBezTo>
                    <a:pt x="524" y="1"/>
                    <a:pt x="0" y="530"/>
                    <a:pt x="0" y="1178"/>
                  </a:cubicBezTo>
                  <a:cubicBezTo>
                    <a:pt x="0" y="1820"/>
                    <a:pt x="524" y="2349"/>
                    <a:pt x="1171" y="2349"/>
                  </a:cubicBezTo>
                  <a:cubicBezTo>
                    <a:pt x="1819" y="2349"/>
                    <a:pt x="2343" y="1820"/>
                    <a:pt x="2343" y="1178"/>
                  </a:cubicBezTo>
                  <a:cubicBezTo>
                    <a:pt x="2343" y="530"/>
                    <a:pt x="1819" y="1"/>
                    <a:pt x="1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373;p36">
              <a:extLst>
                <a:ext uri="{FF2B5EF4-FFF2-40B4-BE49-F238E27FC236}">
                  <a16:creationId xmlns:a16="http://schemas.microsoft.com/office/drawing/2014/main" id="{3ED6B10E-37AB-868B-0B54-7ABEFA768F4E}"/>
                </a:ext>
              </a:extLst>
            </p:cNvPr>
            <p:cNvSpPr/>
            <p:nvPr/>
          </p:nvSpPr>
          <p:spPr>
            <a:xfrm>
              <a:off x="4228648" y="3667278"/>
              <a:ext cx="28172" cy="28172"/>
            </a:xfrm>
            <a:custGeom>
              <a:avLst/>
              <a:gdLst/>
              <a:ahLst/>
              <a:cxnLst/>
              <a:rect l="l" t="t" r="r" b="b"/>
              <a:pathLst>
                <a:path w="384" h="384" extrusionOk="0">
                  <a:moveTo>
                    <a:pt x="192" y="1"/>
                  </a:moveTo>
                  <a:cubicBezTo>
                    <a:pt x="85" y="1"/>
                    <a:pt x="0" y="85"/>
                    <a:pt x="0" y="192"/>
                  </a:cubicBezTo>
                  <a:cubicBezTo>
                    <a:pt x="0" y="299"/>
                    <a:pt x="85" y="384"/>
                    <a:pt x="192" y="384"/>
                  </a:cubicBezTo>
                  <a:cubicBezTo>
                    <a:pt x="299" y="384"/>
                    <a:pt x="383" y="299"/>
                    <a:pt x="383" y="192"/>
                  </a:cubicBezTo>
                  <a:cubicBezTo>
                    <a:pt x="383" y="85"/>
                    <a:pt x="299"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374;p36">
              <a:extLst>
                <a:ext uri="{FF2B5EF4-FFF2-40B4-BE49-F238E27FC236}">
                  <a16:creationId xmlns:a16="http://schemas.microsoft.com/office/drawing/2014/main" id="{04395324-C625-270B-E8E8-26910C374F53}"/>
                </a:ext>
              </a:extLst>
            </p:cNvPr>
            <p:cNvSpPr/>
            <p:nvPr/>
          </p:nvSpPr>
          <p:spPr>
            <a:xfrm>
              <a:off x="4219110" y="3704474"/>
              <a:ext cx="47614" cy="49668"/>
            </a:xfrm>
            <a:custGeom>
              <a:avLst/>
              <a:gdLst/>
              <a:ahLst/>
              <a:cxnLst/>
              <a:rect l="l" t="t" r="r" b="b"/>
              <a:pathLst>
                <a:path w="649" h="677" extrusionOk="0">
                  <a:moveTo>
                    <a:pt x="322" y="1"/>
                  </a:moveTo>
                  <a:cubicBezTo>
                    <a:pt x="147" y="1"/>
                    <a:pt x="1" y="147"/>
                    <a:pt x="1" y="322"/>
                  </a:cubicBezTo>
                  <a:lnTo>
                    <a:pt x="1" y="676"/>
                  </a:lnTo>
                  <a:lnTo>
                    <a:pt x="648" y="676"/>
                  </a:lnTo>
                  <a:lnTo>
                    <a:pt x="648" y="322"/>
                  </a:lnTo>
                  <a:cubicBezTo>
                    <a:pt x="648" y="147"/>
                    <a:pt x="502" y="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375;p36">
              <a:extLst>
                <a:ext uri="{FF2B5EF4-FFF2-40B4-BE49-F238E27FC236}">
                  <a16:creationId xmlns:a16="http://schemas.microsoft.com/office/drawing/2014/main" id="{B2C839F1-9941-8A22-6F73-8844BB0FD743}"/>
                </a:ext>
              </a:extLst>
            </p:cNvPr>
            <p:cNvSpPr/>
            <p:nvPr/>
          </p:nvSpPr>
          <p:spPr>
            <a:xfrm>
              <a:off x="5150402" y="3252474"/>
              <a:ext cx="228092" cy="228165"/>
            </a:xfrm>
            <a:custGeom>
              <a:avLst/>
              <a:gdLst/>
              <a:ahLst/>
              <a:cxnLst/>
              <a:rect l="l" t="t" r="r" b="b"/>
              <a:pathLst>
                <a:path w="3109" h="3110" extrusionOk="0">
                  <a:moveTo>
                    <a:pt x="1555" y="1"/>
                  </a:moveTo>
                  <a:cubicBezTo>
                    <a:pt x="693" y="1"/>
                    <a:pt x="0" y="699"/>
                    <a:pt x="0" y="1555"/>
                  </a:cubicBezTo>
                  <a:cubicBezTo>
                    <a:pt x="0" y="2417"/>
                    <a:pt x="693" y="3109"/>
                    <a:pt x="1555" y="3109"/>
                  </a:cubicBezTo>
                  <a:cubicBezTo>
                    <a:pt x="2411" y="3109"/>
                    <a:pt x="3109" y="2417"/>
                    <a:pt x="3109" y="1555"/>
                  </a:cubicBezTo>
                  <a:cubicBezTo>
                    <a:pt x="3109" y="699"/>
                    <a:pt x="2411" y="1"/>
                    <a:pt x="1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376;p36">
              <a:extLst>
                <a:ext uri="{FF2B5EF4-FFF2-40B4-BE49-F238E27FC236}">
                  <a16:creationId xmlns:a16="http://schemas.microsoft.com/office/drawing/2014/main" id="{CCE3BB8B-FDD1-6873-11AF-EBFC250AA4BD}"/>
                </a:ext>
              </a:extLst>
            </p:cNvPr>
            <p:cNvSpPr/>
            <p:nvPr/>
          </p:nvSpPr>
          <p:spPr>
            <a:xfrm>
              <a:off x="5150402" y="3252474"/>
              <a:ext cx="195078" cy="228165"/>
            </a:xfrm>
            <a:custGeom>
              <a:avLst/>
              <a:gdLst/>
              <a:ahLst/>
              <a:cxnLst/>
              <a:rect l="l" t="t" r="r" b="b"/>
              <a:pathLst>
                <a:path w="2659" h="3110" extrusionOk="0">
                  <a:moveTo>
                    <a:pt x="1555" y="1"/>
                  </a:moveTo>
                  <a:cubicBezTo>
                    <a:pt x="699" y="1"/>
                    <a:pt x="0" y="705"/>
                    <a:pt x="0" y="1555"/>
                  </a:cubicBezTo>
                  <a:cubicBezTo>
                    <a:pt x="0" y="2411"/>
                    <a:pt x="699" y="3109"/>
                    <a:pt x="1555" y="3109"/>
                  </a:cubicBezTo>
                  <a:cubicBezTo>
                    <a:pt x="1971" y="3109"/>
                    <a:pt x="2366" y="2946"/>
                    <a:pt x="2658" y="2648"/>
                  </a:cubicBezTo>
                  <a:lnTo>
                    <a:pt x="1555" y="1555"/>
                  </a:lnTo>
                  <a:lnTo>
                    <a:pt x="15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377;p36">
              <a:extLst>
                <a:ext uri="{FF2B5EF4-FFF2-40B4-BE49-F238E27FC236}">
                  <a16:creationId xmlns:a16="http://schemas.microsoft.com/office/drawing/2014/main" id="{D019C3B9-F03D-24B5-E814-1FAD3A2A69FD}"/>
                </a:ext>
              </a:extLst>
            </p:cNvPr>
            <p:cNvSpPr/>
            <p:nvPr/>
          </p:nvSpPr>
          <p:spPr>
            <a:xfrm>
              <a:off x="5150402" y="3252474"/>
              <a:ext cx="114083" cy="183119"/>
            </a:xfrm>
            <a:custGeom>
              <a:avLst/>
              <a:gdLst/>
              <a:ahLst/>
              <a:cxnLst/>
              <a:rect l="l" t="t" r="r" b="b"/>
              <a:pathLst>
                <a:path w="1555" h="2496" extrusionOk="0">
                  <a:moveTo>
                    <a:pt x="1555" y="1"/>
                  </a:moveTo>
                  <a:cubicBezTo>
                    <a:pt x="699" y="1"/>
                    <a:pt x="0" y="705"/>
                    <a:pt x="0" y="1555"/>
                  </a:cubicBezTo>
                  <a:cubicBezTo>
                    <a:pt x="0" y="1893"/>
                    <a:pt x="107" y="2225"/>
                    <a:pt x="316" y="2496"/>
                  </a:cubicBezTo>
                  <a:lnTo>
                    <a:pt x="1555" y="1555"/>
                  </a:lnTo>
                  <a:lnTo>
                    <a:pt x="15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378;p36">
              <a:extLst>
                <a:ext uri="{FF2B5EF4-FFF2-40B4-BE49-F238E27FC236}">
                  <a16:creationId xmlns:a16="http://schemas.microsoft.com/office/drawing/2014/main" id="{3422AA4F-A297-44D5-4061-7C2433A01E2B}"/>
                </a:ext>
              </a:extLst>
            </p:cNvPr>
            <p:cNvSpPr/>
            <p:nvPr/>
          </p:nvSpPr>
          <p:spPr>
            <a:xfrm>
              <a:off x="5187157" y="3252474"/>
              <a:ext cx="77327" cy="114156"/>
            </a:xfrm>
            <a:custGeom>
              <a:avLst/>
              <a:gdLst/>
              <a:ahLst/>
              <a:cxnLst/>
              <a:rect l="l" t="t" r="r" b="b"/>
              <a:pathLst>
                <a:path w="1054" h="1556" extrusionOk="0">
                  <a:moveTo>
                    <a:pt x="1054" y="1"/>
                  </a:moveTo>
                  <a:cubicBezTo>
                    <a:pt x="862" y="1"/>
                    <a:pt x="665" y="35"/>
                    <a:pt x="490" y="108"/>
                  </a:cubicBezTo>
                  <a:cubicBezTo>
                    <a:pt x="310" y="175"/>
                    <a:pt x="141" y="277"/>
                    <a:pt x="0" y="412"/>
                  </a:cubicBezTo>
                  <a:lnTo>
                    <a:pt x="1054" y="1555"/>
                  </a:lnTo>
                  <a:lnTo>
                    <a:pt x="105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379;p36">
              <a:extLst>
                <a:ext uri="{FF2B5EF4-FFF2-40B4-BE49-F238E27FC236}">
                  <a16:creationId xmlns:a16="http://schemas.microsoft.com/office/drawing/2014/main" id="{86373BBE-8AE3-FDA4-F3E2-F25400965112}"/>
                </a:ext>
              </a:extLst>
            </p:cNvPr>
            <p:cNvSpPr/>
            <p:nvPr/>
          </p:nvSpPr>
          <p:spPr>
            <a:xfrm>
              <a:off x="4811604" y="3715699"/>
              <a:ext cx="538793" cy="318551"/>
            </a:xfrm>
            <a:custGeom>
              <a:avLst/>
              <a:gdLst/>
              <a:ahLst/>
              <a:cxnLst/>
              <a:rect l="l" t="t" r="r" b="b"/>
              <a:pathLst>
                <a:path w="7344" h="4342" extrusionOk="0">
                  <a:moveTo>
                    <a:pt x="213" y="1"/>
                  </a:moveTo>
                  <a:cubicBezTo>
                    <a:pt x="142" y="1"/>
                    <a:pt x="71" y="4"/>
                    <a:pt x="0" y="11"/>
                  </a:cubicBezTo>
                  <a:lnTo>
                    <a:pt x="0" y="4342"/>
                  </a:lnTo>
                  <a:lnTo>
                    <a:pt x="7344" y="4342"/>
                  </a:lnTo>
                  <a:lnTo>
                    <a:pt x="7344" y="1053"/>
                  </a:lnTo>
                  <a:cubicBezTo>
                    <a:pt x="7203" y="1357"/>
                    <a:pt x="6995" y="1638"/>
                    <a:pt x="6736" y="1864"/>
                  </a:cubicBezTo>
                  <a:cubicBezTo>
                    <a:pt x="6170" y="2352"/>
                    <a:pt x="5375" y="2596"/>
                    <a:pt x="4592" y="2596"/>
                  </a:cubicBezTo>
                  <a:cubicBezTo>
                    <a:pt x="4526" y="2596"/>
                    <a:pt x="4459" y="2594"/>
                    <a:pt x="4393" y="2590"/>
                  </a:cubicBezTo>
                  <a:cubicBezTo>
                    <a:pt x="3892" y="2562"/>
                    <a:pt x="3379" y="2427"/>
                    <a:pt x="2991" y="2140"/>
                  </a:cubicBezTo>
                  <a:cubicBezTo>
                    <a:pt x="2394" y="1695"/>
                    <a:pt x="2157" y="957"/>
                    <a:pt x="1594" y="484"/>
                  </a:cubicBezTo>
                  <a:cubicBezTo>
                    <a:pt x="1224" y="173"/>
                    <a:pt x="715"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80;p36">
              <a:extLst>
                <a:ext uri="{FF2B5EF4-FFF2-40B4-BE49-F238E27FC236}">
                  <a16:creationId xmlns:a16="http://schemas.microsoft.com/office/drawing/2014/main" id="{B0F8028C-3589-27C0-ED5B-D8436CAB1842}"/>
                </a:ext>
              </a:extLst>
            </p:cNvPr>
            <p:cNvSpPr/>
            <p:nvPr/>
          </p:nvSpPr>
          <p:spPr>
            <a:xfrm>
              <a:off x="4812045" y="3700586"/>
              <a:ext cx="542533" cy="334104"/>
            </a:xfrm>
            <a:custGeom>
              <a:avLst/>
              <a:gdLst/>
              <a:ahLst/>
              <a:cxnLst/>
              <a:rect l="l" t="t" r="r" b="b"/>
              <a:pathLst>
                <a:path w="7395" h="4554" extrusionOk="0">
                  <a:moveTo>
                    <a:pt x="4408" y="1"/>
                  </a:moveTo>
                  <a:cubicBezTo>
                    <a:pt x="4216" y="1"/>
                    <a:pt x="4023" y="43"/>
                    <a:pt x="3852" y="127"/>
                  </a:cubicBezTo>
                  <a:cubicBezTo>
                    <a:pt x="3435" y="335"/>
                    <a:pt x="3261" y="808"/>
                    <a:pt x="3154" y="1242"/>
                  </a:cubicBezTo>
                  <a:cubicBezTo>
                    <a:pt x="2951" y="2070"/>
                    <a:pt x="2883" y="3787"/>
                    <a:pt x="1712" y="3945"/>
                  </a:cubicBezTo>
                  <a:cubicBezTo>
                    <a:pt x="1673" y="3950"/>
                    <a:pt x="1634" y="3953"/>
                    <a:pt x="1596" y="3953"/>
                  </a:cubicBezTo>
                  <a:cubicBezTo>
                    <a:pt x="742" y="3953"/>
                    <a:pt x="167" y="2716"/>
                    <a:pt x="0" y="1794"/>
                  </a:cubicBezTo>
                  <a:lnTo>
                    <a:pt x="0" y="4553"/>
                  </a:lnTo>
                  <a:lnTo>
                    <a:pt x="7394" y="4553"/>
                  </a:lnTo>
                  <a:cubicBezTo>
                    <a:pt x="6899" y="4553"/>
                    <a:pt x="6482" y="3917"/>
                    <a:pt x="6274" y="3562"/>
                  </a:cubicBezTo>
                  <a:cubicBezTo>
                    <a:pt x="6195" y="3421"/>
                    <a:pt x="6133" y="3281"/>
                    <a:pt x="6088" y="3128"/>
                  </a:cubicBezTo>
                  <a:cubicBezTo>
                    <a:pt x="5784" y="2194"/>
                    <a:pt x="5975" y="1090"/>
                    <a:pt x="5232" y="324"/>
                  </a:cubicBezTo>
                  <a:cubicBezTo>
                    <a:pt x="5024" y="109"/>
                    <a:pt x="4717" y="1"/>
                    <a:pt x="44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0" name="Google Shape;886;p22">
            <a:extLst>
              <a:ext uri="{FF2B5EF4-FFF2-40B4-BE49-F238E27FC236}">
                <a16:creationId xmlns:a16="http://schemas.microsoft.com/office/drawing/2014/main" id="{F0E5E56F-308B-6314-D628-F6E7D782AF93}"/>
              </a:ext>
            </a:extLst>
          </p:cNvPr>
          <p:cNvCxnSpPr>
            <a:cxnSpLocks/>
            <a:stCxn id="2265" idx="4"/>
          </p:cNvCxnSpPr>
          <p:nvPr/>
        </p:nvCxnSpPr>
        <p:spPr>
          <a:xfrm rot="5400000">
            <a:off x="6098181" y="1885351"/>
            <a:ext cx="1207397" cy="2842015"/>
          </a:xfrm>
          <a:prstGeom prst="bentConnector2">
            <a:avLst/>
          </a:prstGeom>
          <a:noFill/>
          <a:ln w="19050" cap="flat" cmpd="sng">
            <a:solidFill>
              <a:srgbClr val="115F8A"/>
            </a:solidFill>
            <a:prstDash val="solid"/>
            <a:round/>
            <a:headEnd type="none" w="med" len="med"/>
            <a:tailEnd type="triangle" w="med" len="med"/>
          </a:ln>
        </p:spPr>
      </p:cxnSp>
      <p:cxnSp>
        <p:nvCxnSpPr>
          <p:cNvPr id="10" name="Conexão reta unidirecional 9">
            <a:extLst>
              <a:ext uri="{FF2B5EF4-FFF2-40B4-BE49-F238E27FC236}">
                <a16:creationId xmlns:a16="http://schemas.microsoft.com/office/drawing/2014/main" id="{A563307B-A68C-45C5-EB75-495933E9394B}"/>
              </a:ext>
            </a:extLst>
          </p:cNvPr>
          <p:cNvCxnSpPr>
            <a:stCxn id="2240" idx="6"/>
            <a:endCxn id="2245" idx="2"/>
          </p:cNvCxnSpPr>
          <p:nvPr/>
        </p:nvCxnSpPr>
        <p:spPr>
          <a:xfrm>
            <a:off x="1203449" y="2416310"/>
            <a:ext cx="867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BA1F3FAA-8012-24B2-FE35-1BED47C978DC}"/>
              </a:ext>
            </a:extLst>
          </p:cNvPr>
          <p:cNvSpPr txBox="1"/>
          <p:nvPr/>
        </p:nvSpPr>
        <p:spPr>
          <a:xfrm>
            <a:off x="1226525" y="2196677"/>
            <a:ext cx="1099092" cy="276999"/>
          </a:xfrm>
          <a:prstGeom prst="rect">
            <a:avLst/>
          </a:prstGeom>
          <a:noFill/>
        </p:spPr>
        <p:txBody>
          <a:bodyPr wrap="square" rtlCol="0">
            <a:spAutoFit/>
          </a:bodyPr>
          <a:lstStyle/>
          <a:p>
            <a:r>
              <a:rPr lang="pt-PT" sz="1200" dirty="0">
                <a:latin typeface="Roboto" panose="02000000000000000000" pitchFamily="2" charset="0"/>
                <a:ea typeface="Roboto" panose="02000000000000000000" pitchFamily="2" charset="0"/>
              </a:rPr>
              <a:t>JSON file</a:t>
            </a:r>
          </a:p>
        </p:txBody>
      </p:sp>
      <p:sp>
        <p:nvSpPr>
          <p:cNvPr id="272" name="CaixaDeTexto 271">
            <a:extLst>
              <a:ext uri="{FF2B5EF4-FFF2-40B4-BE49-F238E27FC236}">
                <a16:creationId xmlns:a16="http://schemas.microsoft.com/office/drawing/2014/main" id="{60EE6CA1-3485-7F62-A60F-79A549310E92}"/>
              </a:ext>
            </a:extLst>
          </p:cNvPr>
          <p:cNvSpPr txBox="1"/>
          <p:nvPr/>
        </p:nvSpPr>
        <p:spPr>
          <a:xfrm>
            <a:off x="4315844" y="2668373"/>
            <a:ext cx="2045382" cy="276999"/>
          </a:xfrm>
          <a:prstGeom prst="rect">
            <a:avLst/>
          </a:prstGeom>
          <a:noFill/>
        </p:spPr>
        <p:txBody>
          <a:bodyPr wrap="square" rtlCol="0">
            <a:spAutoFit/>
          </a:bodyPr>
          <a:lstStyle/>
          <a:p>
            <a:r>
              <a:rPr lang="pt-PT" sz="1200" dirty="0" err="1">
                <a:latin typeface="Roboto" panose="02000000000000000000" pitchFamily="2" charset="0"/>
                <a:ea typeface="Roboto" panose="02000000000000000000" pitchFamily="2" charset="0"/>
              </a:rPr>
              <a:t>Mysql.connector</a:t>
            </a:r>
            <a:r>
              <a:rPr lang="pt-PT" sz="1200" dirty="0">
                <a:latin typeface="Roboto" panose="02000000000000000000" pitchFamily="2" charset="0"/>
                <a:ea typeface="Roboto" panose="02000000000000000000" pitchFamily="2" charset="0"/>
              </a:rPr>
              <a:t> (</a:t>
            </a:r>
            <a:r>
              <a:rPr lang="pt-PT" sz="1200" dirty="0" err="1">
                <a:latin typeface="Roboto" panose="02000000000000000000" pitchFamily="2" charset="0"/>
                <a:ea typeface="Roboto" panose="02000000000000000000" pitchFamily="2" charset="0"/>
              </a:rPr>
              <a:t>Python</a:t>
            </a:r>
            <a:r>
              <a:rPr lang="pt-PT" sz="1200" dirty="0">
                <a:latin typeface="Roboto" panose="02000000000000000000" pitchFamily="2" charset="0"/>
                <a:ea typeface="Roboto" panose="02000000000000000000" pitchFamily="2" charset="0"/>
              </a:rPr>
              <a:t>)</a:t>
            </a:r>
          </a:p>
        </p:txBody>
      </p:sp>
      <p:cxnSp>
        <p:nvCxnSpPr>
          <p:cNvPr id="277" name="Google Shape;886;p22">
            <a:extLst>
              <a:ext uri="{FF2B5EF4-FFF2-40B4-BE49-F238E27FC236}">
                <a16:creationId xmlns:a16="http://schemas.microsoft.com/office/drawing/2014/main" id="{B6594C98-1647-8C6A-8159-24267E8CC811}"/>
              </a:ext>
            </a:extLst>
          </p:cNvPr>
          <p:cNvCxnSpPr>
            <a:cxnSpLocks/>
            <a:endCxn id="2260" idx="4"/>
          </p:cNvCxnSpPr>
          <p:nvPr/>
        </p:nvCxnSpPr>
        <p:spPr>
          <a:xfrm>
            <a:off x="3814579" y="2633518"/>
            <a:ext cx="2867132" cy="69142"/>
          </a:xfrm>
          <a:prstGeom prst="bentConnector4">
            <a:avLst>
              <a:gd name="adj1" fmla="val -370"/>
              <a:gd name="adj2" fmla="val 430624"/>
            </a:avLst>
          </a:prstGeom>
          <a:noFill/>
          <a:ln w="9525" cap="flat" cmpd="sng">
            <a:solidFill>
              <a:srgbClr val="115F8A"/>
            </a:solidFill>
            <a:prstDash val="solid"/>
            <a:round/>
            <a:headEnd type="none" w="med" len="med"/>
            <a:tailEnd type="triangle" w="med" len="med"/>
          </a:ln>
        </p:spPr>
      </p:cxnSp>
      <p:sp>
        <p:nvSpPr>
          <p:cNvPr id="281" name="Google Shape;2256;p36">
            <a:extLst>
              <a:ext uri="{FF2B5EF4-FFF2-40B4-BE49-F238E27FC236}">
                <a16:creationId xmlns:a16="http://schemas.microsoft.com/office/drawing/2014/main" id="{07B71C49-6908-4133-383A-1532C30442BE}"/>
              </a:ext>
            </a:extLst>
          </p:cNvPr>
          <p:cNvSpPr txBox="1"/>
          <p:nvPr/>
        </p:nvSpPr>
        <p:spPr>
          <a:xfrm>
            <a:off x="6150886" y="1742815"/>
            <a:ext cx="1059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MySQL</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cxnSp>
        <p:nvCxnSpPr>
          <p:cNvPr id="288" name="Conexão reta unidirecional 287">
            <a:extLst>
              <a:ext uri="{FF2B5EF4-FFF2-40B4-BE49-F238E27FC236}">
                <a16:creationId xmlns:a16="http://schemas.microsoft.com/office/drawing/2014/main" id="{93BC2FBE-F8DF-2529-3D39-83726CFE5C87}"/>
              </a:ext>
            </a:extLst>
          </p:cNvPr>
          <p:cNvCxnSpPr>
            <a:cxnSpLocks/>
          </p:cNvCxnSpPr>
          <p:nvPr/>
        </p:nvCxnSpPr>
        <p:spPr>
          <a:xfrm flipH="1">
            <a:off x="1963149" y="3888112"/>
            <a:ext cx="1807267" cy="6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2" name="Google Shape;2265;p36">
            <a:extLst>
              <a:ext uri="{FF2B5EF4-FFF2-40B4-BE49-F238E27FC236}">
                <a16:creationId xmlns:a16="http://schemas.microsoft.com/office/drawing/2014/main" id="{DAFBC4C3-38E7-1172-71C3-4BC220F4F749}"/>
              </a:ext>
            </a:extLst>
          </p:cNvPr>
          <p:cNvSpPr/>
          <p:nvPr/>
        </p:nvSpPr>
        <p:spPr>
          <a:xfrm>
            <a:off x="5053583" y="3994466"/>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sym typeface="Fira Sans Extra Condensed"/>
              </a:rPr>
              <a:t>7</a:t>
            </a:r>
            <a:endParaRPr dirty="0">
              <a:solidFill>
                <a:schemeClr val="lt1"/>
              </a:solidFill>
            </a:endParaRPr>
          </a:p>
        </p:txBody>
      </p:sp>
      <p:grpSp>
        <p:nvGrpSpPr>
          <p:cNvPr id="24" name="Agrupar 23">
            <a:extLst>
              <a:ext uri="{FF2B5EF4-FFF2-40B4-BE49-F238E27FC236}">
                <a16:creationId xmlns:a16="http://schemas.microsoft.com/office/drawing/2014/main" id="{E658F330-32FD-A664-80CF-DD4A8A14820A}"/>
              </a:ext>
            </a:extLst>
          </p:cNvPr>
          <p:cNvGrpSpPr/>
          <p:nvPr/>
        </p:nvGrpSpPr>
        <p:grpSpPr>
          <a:xfrm>
            <a:off x="5584186" y="3933640"/>
            <a:ext cx="1886280" cy="767550"/>
            <a:chOff x="5569576" y="3699824"/>
            <a:chExt cx="1886280" cy="767550"/>
          </a:xfrm>
        </p:grpSpPr>
        <p:sp>
          <p:nvSpPr>
            <p:cNvPr id="293" name="Google Shape;2256;p36">
              <a:extLst>
                <a:ext uri="{FF2B5EF4-FFF2-40B4-BE49-F238E27FC236}">
                  <a16:creationId xmlns:a16="http://schemas.microsoft.com/office/drawing/2014/main" id="{478A1FF3-BBCF-C003-607B-E216F58DF1DB}"/>
                </a:ext>
              </a:extLst>
            </p:cNvPr>
            <p:cNvSpPr txBox="1"/>
            <p:nvPr/>
          </p:nvSpPr>
          <p:spPr>
            <a:xfrm>
              <a:off x="5569576" y="3699824"/>
              <a:ext cx="1395576"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PowerBI</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294" name="Google Shape;2267;p36">
              <a:extLst>
                <a:ext uri="{FF2B5EF4-FFF2-40B4-BE49-F238E27FC236}">
                  <a16:creationId xmlns:a16="http://schemas.microsoft.com/office/drawing/2014/main" id="{FB687374-A2F4-DDDD-06C3-8EE79BE03C46}"/>
                </a:ext>
              </a:extLst>
            </p:cNvPr>
            <p:cNvSpPr txBox="1"/>
            <p:nvPr/>
          </p:nvSpPr>
          <p:spPr>
            <a:xfrm>
              <a:off x="5708072" y="3928728"/>
              <a:ext cx="1747784" cy="53864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latin typeface="Roboto"/>
                  <a:ea typeface="Roboto"/>
                  <a:cs typeface="Roboto"/>
                  <a:sym typeface="Roboto"/>
                </a:rPr>
                <a:t>Construção da Interface BI</a:t>
              </a:r>
              <a:endParaRPr sz="1200" dirty="0">
                <a:latin typeface="Roboto"/>
                <a:ea typeface="Roboto"/>
                <a:cs typeface="Roboto"/>
                <a:sym typeface="Roboto"/>
              </a:endParaRPr>
            </a:p>
          </p:txBody>
        </p:sp>
      </p:grpSp>
      <p:sp>
        <p:nvSpPr>
          <p:cNvPr id="295" name="Google Shape;2265;p36">
            <a:extLst>
              <a:ext uri="{FF2B5EF4-FFF2-40B4-BE49-F238E27FC236}">
                <a16:creationId xmlns:a16="http://schemas.microsoft.com/office/drawing/2014/main" id="{D6F3293A-3111-D798-DB29-E4A4EBE77375}"/>
              </a:ext>
            </a:extLst>
          </p:cNvPr>
          <p:cNvSpPr/>
          <p:nvPr/>
        </p:nvSpPr>
        <p:spPr>
          <a:xfrm>
            <a:off x="1545350" y="3999344"/>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sym typeface="Fira Sans Extra Condensed"/>
              </a:rPr>
              <a:t>8</a:t>
            </a:r>
            <a:endParaRPr dirty="0">
              <a:solidFill>
                <a:schemeClr val="lt1"/>
              </a:solidFill>
            </a:endParaRPr>
          </a:p>
        </p:txBody>
      </p:sp>
      <p:grpSp>
        <p:nvGrpSpPr>
          <p:cNvPr id="299" name="Agrupar 298">
            <a:extLst>
              <a:ext uri="{FF2B5EF4-FFF2-40B4-BE49-F238E27FC236}">
                <a16:creationId xmlns:a16="http://schemas.microsoft.com/office/drawing/2014/main" id="{7F784A30-557E-020B-2297-2CF81E5C1328}"/>
              </a:ext>
            </a:extLst>
          </p:cNvPr>
          <p:cNvGrpSpPr/>
          <p:nvPr/>
        </p:nvGrpSpPr>
        <p:grpSpPr>
          <a:xfrm>
            <a:off x="2128088" y="3917956"/>
            <a:ext cx="1747784" cy="761768"/>
            <a:chOff x="5708072" y="3705606"/>
            <a:chExt cx="1747784" cy="761768"/>
          </a:xfrm>
        </p:grpSpPr>
        <p:sp>
          <p:nvSpPr>
            <p:cNvPr id="300" name="Google Shape;2256;p36">
              <a:extLst>
                <a:ext uri="{FF2B5EF4-FFF2-40B4-BE49-F238E27FC236}">
                  <a16:creationId xmlns:a16="http://schemas.microsoft.com/office/drawing/2014/main" id="{CC25C636-9F04-7BE1-FEB2-177DA7B34253}"/>
                </a:ext>
              </a:extLst>
            </p:cNvPr>
            <p:cNvSpPr txBox="1"/>
            <p:nvPr/>
          </p:nvSpPr>
          <p:spPr>
            <a:xfrm>
              <a:off x="5709267" y="3705606"/>
              <a:ext cx="1403585" cy="348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iframe</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301" name="Google Shape;2267;p36">
              <a:extLst>
                <a:ext uri="{FF2B5EF4-FFF2-40B4-BE49-F238E27FC236}">
                  <a16:creationId xmlns:a16="http://schemas.microsoft.com/office/drawing/2014/main" id="{66553CE4-1A5D-7F41-D73D-8CC4B9F074C7}"/>
                </a:ext>
              </a:extLst>
            </p:cNvPr>
            <p:cNvSpPr txBox="1"/>
            <p:nvPr/>
          </p:nvSpPr>
          <p:spPr>
            <a:xfrm>
              <a:off x="5708072" y="3928728"/>
              <a:ext cx="1747784" cy="53864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latin typeface="Roboto"/>
                  <a:ea typeface="Roboto"/>
                  <a:cs typeface="Roboto"/>
                  <a:sym typeface="Roboto"/>
                </a:rPr>
                <a:t>Incorporação do Relatório do PowerBi numa página Web </a:t>
              </a:r>
              <a:endParaRPr sz="1200" dirty="0">
                <a:latin typeface="Roboto"/>
                <a:ea typeface="Roboto"/>
                <a:cs typeface="Roboto"/>
                <a:sym typeface="Roboto"/>
              </a:endParaRPr>
            </a:p>
          </p:txBody>
        </p:sp>
      </p:grpSp>
      <p:pic>
        <p:nvPicPr>
          <p:cNvPr id="28" name="Imagem 27">
            <a:extLst>
              <a:ext uri="{FF2B5EF4-FFF2-40B4-BE49-F238E27FC236}">
                <a16:creationId xmlns:a16="http://schemas.microsoft.com/office/drawing/2014/main" id="{DB95449F-F5F2-2D2A-5959-E5273AD4F2E5}"/>
              </a:ext>
            </a:extLst>
          </p:cNvPr>
          <p:cNvPicPr>
            <a:picLocks noChangeAspect="1"/>
          </p:cNvPicPr>
          <p:nvPr/>
        </p:nvPicPr>
        <p:blipFill>
          <a:blip r:embed="rId5">
            <a:duotone>
              <a:prstClr val="black"/>
              <a:schemeClr val="accent5">
                <a:tint val="45000"/>
                <a:satMod val="400000"/>
              </a:schemeClr>
            </a:duotone>
          </a:blip>
          <a:stretch>
            <a:fillRect/>
          </a:stretch>
        </p:blipFill>
        <p:spPr>
          <a:xfrm>
            <a:off x="1443168" y="732101"/>
            <a:ext cx="1815961" cy="2320039"/>
          </a:xfrm>
          <a:prstGeom prst="rect">
            <a:avLst/>
          </a:prstGeom>
        </p:spPr>
      </p:pic>
      <mc:AlternateContent xmlns:mc="http://schemas.openxmlformats.org/markup-compatibility/2006" xmlns:pslz="http://schemas.microsoft.com/office/powerpoint/2016/slidezoom">
        <mc:Choice Requires="pslz">
          <p:graphicFrame>
            <p:nvGraphicFramePr>
              <p:cNvPr id="5" name="Pré-visualização de Diapositivo 4">
                <a:extLst>
                  <a:ext uri="{FF2B5EF4-FFF2-40B4-BE49-F238E27FC236}">
                    <a16:creationId xmlns:a16="http://schemas.microsoft.com/office/drawing/2014/main" id="{5111DAA4-FB64-3825-B955-CBCE44D81943}"/>
                  </a:ext>
                </a:extLst>
              </p:cNvPr>
              <p:cNvGraphicFramePr>
                <a:graphicFrameLocks noChangeAspect="1"/>
              </p:cNvGraphicFramePr>
              <p:nvPr>
                <p:extLst>
                  <p:ext uri="{D42A27DB-BD31-4B8C-83A1-F6EECF244321}">
                    <p14:modId xmlns:p14="http://schemas.microsoft.com/office/powerpoint/2010/main" val="2447216491"/>
                  </p:ext>
                </p:extLst>
              </p:nvPr>
            </p:nvGraphicFramePr>
            <p:xfrm>
              <a:off x="2596480" y="2132365"/>
              <a:ext cx="81278" cy="45719"/>
            </p:xfrm>
            <a:graphic>
              <a:graphicData uri="http://schemas.microsoft.com/office/powerpoint/2016/slidezoom">
                <pslz:sldZm>
                  <pslz:sldZmObj sldId="298" cId="4293485799">
                    <pslz:zmPr id="{9509FE5D-299D-48FA-A946-771ECC3A57B9}" returnToParent="0" transitionDur="1000">
                      <p166:blipFill xmlns:p166="http://schemas.microsoft.com/office/powerpoint/2016/6/main">
                        <a:blip r:embed="rId6"/>
                        <a:stretch>
                          <a:fillRect/>
                        </a:stretch>
                      </p166:blipFill>
                      <p166:spPr xmlns:p166="http://schemas.microsoft.com/office/powerpoint/2016/6/main">
                        <a:xfrm>
                          <a:off x="0" y="0"/>
                          <a:ext cx="81278" cy="45719"/>
                        </a:xfrm>
                        <a:prstGeom prst="rect">
                          <a:avLst/>
                        </a:prstGeom>
                        <a:ln w="3175">
                          <a:solidFill>
                            <a:prstClr val="ltGray"/>
                          </a:solidFill>
                        </a:ln>
                      </p166:spPr>
                    </pslz:zmPr>
                  </pslz:sldZmObj>
                </pslz:sldZm>
              </a:graphicData>
            </a:graphic>
          </p:graphicFrame>
        </mc:Choice>
        <mc:Fallback xmlns="">
          <p:pic>
            <p:nvPicPr>
              <p:cNvPr id="5" name="Pré-visualização de Diapositivo 4">
                <a:hlinkClick r:id="rId8" action="ppaction://hlinksldjump"/>
                <a:extLst>
                  <a:ext uri="{FF2B5EF4-FFF2-40B4-BE49-F238E27FC236}">
                    <a16:creationId xmlns:a16="http://schemas.microsoft.com/office/drawing/2014/main" id="{5111DAA4-FB64-3825-B955-CBCE44D81943}"/>
                  </a:ext>
                </a:extLst>
              </p:cNvPr>
              <p:cNvPicPr>
                <a:picLocks noGrp="1" noRot="1" noChangeAspect="1" noMove="1" noResize="1" noEditPoints="1" noAdjustHandles="1" noChangeArrowheads="1" noChangeShapeType="1"/>
              </p:cNvPicPr>
              <p:nvPr/>
            </p:nvPicPr>
            <p:blipFill>
              <a:blip r:embed="rId7"/>
              <a:stretch>
                <a:fillRect/>
              </a:stretch>
            </p:blipFill>
            <p:spPr>
              <a:xfrm>
                <a:off x="2596480" y="2132365"/>
                <a:ext cx="81278" cy="45719"/>
              </a:xfrm>
              <a:prstGeom prst="rect">
                <a:avLst/>
              </a:prstGeom>
              <a:ln w="3175">
                <a:solidFill>
                  <a:prstClr val="ltGray"/>
                </a:solidFill>
              </a:ln>
            </p:spPr>
          </p:pic>
        </mc:Fallback>
      </mc:AlternateContent>
    </p:spTree>
    <p:extLst>
      <p:ext uri="{BB962C8B-B14F-4D97-AF65-F5344CB8AC3E}">
        <p14:creationId xmlns:p14="http://schemas.microsoft.com/office/powerpoint/2010/main" val="871705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F2957E22-1B13-C428-E7EF-47B084707E42}"/>
              </a:ext>
            </a:extLst>
          </p:cNvPr>
          <p:cNvPicPr>
            <a:picLocks noChangeAspect="1"/>
          </p:cNvPicPr>
          <p:nvPr/>
        </p:nvPicPr>
        <p:blipFill>
          <a:blip r:embed="rId3"/>
          <a:stretch>
            <a:fillRect/>
          </a:stretch>
        </p:blipFill>
        <p:spPr>
          <a:xfrm>
            <a:off x="521619" y="997124"/>
            <a:ext cx="8100762" cy="3833192"/>
          </a:xfrm>
          <a:prstGeom prst="rect">
            <a:avLst/>
          </a:prstGeom>
        </p:spPr>
      </p:pic>
      <p:sp>
        <p:nvSpPr>
          <p:cNvPr id="5" name="Google Shape;2268;p36">
            <a:extLst>
              <a:ext uri="{FF2B5EF4-FFF2-40B4-BE49-F238E27FC236}">
                <a16:creationId xmlns:a16="http://schemas.microsoft.com/office/drawing/2014/main" id="{755A06F1-A7E3-7659-3DED-39E78361C751}"/>
              </a:ext>
            </a:extLst>
          </p:cNvPr>
          <p:cNvSpPr txBox="1">
            <a:spLocks noGrp="1"/>
          </p:cNvSpPr>
          <p:nvPr>
            <p:ph type="title"/>
          </p:nvPr>
        </p:nvSpPr>
        <p:spPr>
          <a:xfrm>
            <a:off x="298415" y="217963"/>
            <a:ext cx="82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rgbClr val="115F8A"/>
                </a:solidFill>
                <a:latin typeface="Montserrat ExtraBold" panose="00000900000000000000" pitchFamily="2" charset="0"/>
              </a:rPr>
              <a:t>MAPEAMENTO</a:t>
            </a:r>
            <a:endParaRPr sz="3200" dirty="0">
              <a:solidFill>
                <a:srgbClr val="115F8A"/>
              </a:solidFill>
              <a:latin typeface="Montserrat ExtraBold" panose="00000900000000000000" pitchFamily="2" charset="0"/>
            </a:endParaRPr>
          </a:p>
        </p:txBody>
      </p:sp>
    </p:spTree>
    <p:extLst>
      <p:ext uri="{BB962C8B-B14F-4D97-AF65-F5344CB8AC3E}">
        <p14:creationId xmlns:p14="http://schemas.microsoft.com/office/powerpoint/2010/main" val="4293485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grpSp>
        <p:nvGrpSpPr>
          <p:cNvPr id="261" name="Agrupar 260">
            <a:extLst>
              <a:ext uri="{FF2B5EF4-FFF2-40B4-BE49-F238E27FC236}">
                <a16:creationId xmlns:a16="http://schemas.microsoft.com/office/drawing/2014/main" id="{0EA3ABA3-9F62-EB72-FABD-3EFF75AFD574}"/>
              </a:ext>
            </a:extLst>
          </p:cNvPr>
          <p:cNvGrpSpPr/>
          <p:nvPr/>
        </p:nvGrpSpPr>
        <p:grpSpPr>
          <a:xfrm>
            <a:off x="406515" y="3416607"/>
            <a:ext cx="1522219" cy="1137398"/>
            <a:chOff x="3770416" y="3405949"/>
            <a:chExt cx="1522219" cy="1137398"/>
          </a:xfrm>
        </p:grpSpPr>
        <p:grpSp>
          <p:nvGrpSpPr>
            <p:cNvPr id="262" name="Agrupar 261">
              <a:extLst>
                <a:ext uri="{FF2B5EF4-FFF2-40B4-BE49-F238E27FC236}">
                  <a16:creationId xmlns:a16="http://schemas.microsoft.com/office/drawing/2014/main" id="{15BCEBBF-1455-F76F-07A2-16C49997B00B}"/>
                </a:ext>
              </a:extLst>
            </p:cNvPr>
            <p:cNvGrpSpPr/>
            <p:nvPr/>
          </p:nvGrpSpPr>
          <p:grpSpPr>
            <a:xfrm>
              <a:off x="3770416" y="3405949"/>
              <a:ext cx="1522219" cy="1137398"/>
              <a:chOff x="3770416" y="3405949"/>
              <a:chExt cx="1522219" cy="1137398"/>
            </a:xfrm>
          </p:grpSpPr>
          <p:sp>
            <p:nvSpPr>
              <p:cNvPr id="264" name="Google Shape;2270;p36">
                <a:extLst>
                  <a:ext uri="{FF2B5EF4-FFF2-40B4-BE49-F238E27FC236}">
                    <a16:creationId xmlns:a16="http://schemas.microsoft.com/office/drawing/2014/main" id="{9EA2F9E3-5E79-19E3-122C-3689E107E2AE}"/>
                  </a:ext>
                </a:extLst>
              </p:cNvPr>
              <p:cNvSpPr/>
              <p:nvPr/>
            </p:nvSpPr>
            <p:spPr>
              <a:xfrm>
                <a:off x="3991750" y="4490401"/>
                <a:ext cx="1138608" cy="52946"/>
              </a:xfrm>
              <a:custGeom>
                <a:avLst/>
                <a:gdLst/>
                <a:ahLst/>
                <a:cxnLst/>
                <a:rect l="l" t="t" r="r" b="b"/>
                <a:pathLst>
                  <a:path w="20860" h="1105" extrusionOk="0">
                    <a:moveTo>
                      <a:pt x="10430" y="1"/>
                    </a:moveTo>
                    <a:cubicBezTo>
                      <a:pt x="4669" y="1"/>
                      <a:pt x="0" y="249"/>
                      <a:pt x="0" y="553"/>
                    </a:cubicBezTo>
                    <a:cubicBezTo>
                      <a:pt x="0" y="857"/>
                      <a:pt x="4669" y="1105"/>
                      <a:pt x="10430" y="1105"/>
                    </a:cubicBezTo>
                    <a:cubicBezTo>
                      <a:pt x="16191" y="1105"/>
                      <a:pt x="20859" y="857"/>
                      <a:pt x="20859" y="553"/>
                    </a:cubicBezTo>
                    <a:cubicBezTo>
                      <a:pt x="20859" y="249"/>
                      <a:pt x="16191" y="1"/>
                      <a:pt x="10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271;p36">
                <a:extLst>
                  <a:ext uri="{FF2B5EF4-FFF2-40B4-BE49-F238E27FC236}">
                    <a16:creationId xmlns:a16="http://schemas.microsoft.com/office/drawing/2014/main" id="{6F0AABC3-DCBF-8C42-E8D1-F94E9CC83264}"/>
                  </a:ext>
                </a:extLst>
              </p:cNvPr>
              <p:cNvSpPr/>
              <p:nvPr/>
            </p:nvSpPr>
            <p:spPr>
              <a:xfrm>
                <a:off x="4359695" y="4294814"/>
                <a:ext cx="343984" cy="171919"/>
              </a:xfrm>
              <a:custGeom>
                <a:avLst/>
                <a:gdLst/>
                <a:ahLst/>
                <a:cxnLst/>
                <a:rect l="l" t="t" r="r" b="b"/>
                <a:pathLst>
                  <a:path w="6302" h="3588" extrusionOk="0">
                    <a:moveTo>
                      <a:pt x="456" y="0"/>
                    </a:moveTo>
                    <a:lnTo>
                      <a:pt x="254" y="2726"/>
                    </a:lnTo>
                    <a:cubicBezTo>
                      <a:pt x="231" y="3030"/>
                      <a:pt x="141" y="3323"/>
                      <a:pt x="0" y="3587"/>
                    </a:cubicBezTo>
                    <a:lnTo>
                      <a:pt x="6302" y="3587"/>
                    </a:lnTo>
                    <a:cubicBezTo>
                      <a:pt x="6150" y="3317"/>
                      <a:pt x="6060" y="3019"/>
                      <a:pt x="6037" y="2709"/>
                    </a:cubicBezTo>
                    <a:lnTo>
                      <a:pt x="583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272;p36">
                <a:extLst>
                  <a:ext uri="{FF2B5EF4-FFF2-40B4-BE49-F238E27FC236}">
                    <a16:creationId xmlns:a16="http://schemas.microsoft.com/office/drawing/2014/main" id="{F64B8AFC-1B22-44D8-074D-99FD9451354C}"/>
                  </a:ext>
                </a:extLst>
              </p:cNvPr>
              <p:cNvSpPr/>
              <p:nvPr/>
            </p:nvSpPr>
            <p:spPr>
              <a:xfrm>
                <a:off x="4286826" y="4466684"/>
                <a:ext cx="489722" cy="48059"/>
              </a:xfrm>
              <a:custGeom>
                <a:avLst/>
                <a:gdLst/>
                <a:ahLst/>
                <a:cxnLst/>
                <a:rect l="l" t="t" r="r" b="b"/>
                <a:pathLst>
                  <a:path w="8972" h="1003" extrusionOk="0">
                    <a:moveTo>
                      <a:pt x="203" y="0"/>
                    </a:moveTo>
                    <a:cubicBezTo>
                      <a:pt x="91" y="0"/>
                      <a:pt x="0" y="90"/>
                      <a:pt x="0" y="203"/>
                    </a:cubicBezTo>
                    <a:lnTo>
                      <a:pt x="0" y="800"/>
                    </a:lnTo>
                    <a:cubicBezTo>
                      <a:pt x="0" y="913"/>
                      <a:pt x="91" y="1003"/>
                      <a:pt x="203" y="1003"/>
                    </a:cubicBezTo>
                    <a:lnTo>
                      <a:pt x="8769" y="1003"/>
                    </a:lnTo>
                    <a:cubicBezTo>
                      <a:pt x="8881" y="1003"/>
                      <a:pt x="8971" y="913"/>
                      <a:pt x="8971" y="800"/>
                    </a:cubicBezTo>
                    <a:lnTo>
                      <a:pt x="8971" y="203"/>
                    </a:lnTo>
                    <a:cubicBezTo>
                      <a:pt x="8971" y="90"/>
                      <a:pt x="8881" y="0"/>
                      <a:pt x="8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273;p36">
                <a:extLst>
                  <a:ext uri="{FF2B5EF4-FFF2-40B4-BE49-F238E27FC236}">
                    <a16:creationId xmlns:a16="http://schemas.microsoft.com/office/drawing/2014/main" id="{5CFEC5C8-9959-59D2-2930-18E731CDFA83}"/>
                  </a:ext>
                </a:extLst>
              </p:cNvPr>
              <p:cNvSpPr/>
              <p:nvPr/>
            </p:nvSpPr>
            <p:spPr>
              <a:xfrm>
                <a:off x="3770416" y="4202243"/>
                <a:ext cx="1521291" cy="124962"/>
              </a:xfrm>
              <a:custGeom>
                <a:avLst/>
                <a:gdLst/>
                <a:ahLst/>
                <a:cxnLst/>
                <a:rect l="l" t="t" r="r" b="b"/>
                <a:pathLst>
                  <a:path w="27871" h="2608" extrusionOk="0">
                    <a:moveTo>
                      <a:pt x="0" y="0"/>
                    </a:moveTo>
                    <a:lnTo>
                      <a:pt x="0" y="1729"/>
                    </a:lnTo>
                    <a:cubicBezTo>
                      <a:pt x="0" y="2214"/>
                      <a:pt x="395" y="2608"/>
                      <a:pt x="879" y="2608"/>
                    </a:cubicBezTo>
                    <a:lnTo>
                      <a:pt x="26998" y="2608"/>
                    </a:lnTo>
                    <a:cubicBezTo>
                      <a:pt x="27482" y="2608"/>
                      <a:pt x="27871" y="2214"/>
                      <a:pt x="27871" y="1729"/>
                    </a:cubicBezTo>
                    <a:lnTo>
                      <a:pt x="2787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274;p36">
                <a:extLst>
                  <a:ext uri="{FF2B5EF4-FFF2-40B4-BE49-F238E27FC236}">
                    <a16:creationId xmlns:a16="http://schemas.microsoft.com/office/drawing/2014/main" id="{19C005FF-8C70-ABBB-53CB-B0789886AD81}"/>
                  </a:ext>
                </a:extLst>
              </p:cNvPr>
              <p:cNvSpPr/>
              <p:nvPr/>
            </p:nvSpPr>
            <p:spPr>
              <a:xfrm>
                <a:off x="3771344" y="3405949"/>
                <a:ext cx="1521291" cy="795243"/>
              </a:xfrm>
              <a:custGeom>
                <a:avLst/>
                <a:gdLst/>
                <a:ahLst/>
                <a:cxnLst/>
                <a:rect l="l" t="t" r="r" b="b"/>
                <a:pathLst>
                  <a:path w="27871" h="16597" extrusionOk="0">
                    <a:moveTo>
                      <a:pt x="873" y="1"/>
                    </a:moveTo>
                    <a:cubicBezTo>
                      <a:pt x="389" y="1"/>
                      <a:pt x="0" y="395"/>
                      <a:pt x="0" y="879"/>
                    </a:cubicBezTo>
                    <a:lnTo>
                      <a:pt x="0" y="16597"/>
                    </a:lnTo>
                    <a:lnTo>
                      <a:pt x="27871" y="16597"/>
                    </a:lnTo>
                    <a:lnTo>
                      <a:pt x="27871" y="879"/>
                    </a:lnTo>
                    <a:cubicBezTo>
                      <a:pt x="27871" y="395"/>
                      <a:pt x="27477" y="1"/>
                      <a:pt x="2699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63" name="Imagem 262">
              <a:hlinkClick r:id="rId3"/>
              <a:extLst>
                <a:ext uri="{FF2B5EF4-FFF2-40B4-BE49-F238E27FC236}">
                  <a16:creationId xmlns:a16="http://schemas.microsoft.com/office/drawing/2014/main" id="{3A88066D-2245-3C30-EC04-D784B6001239}"/>
                </a:ext>
              </a:extLst>
            </p:cNvPr>
            <p:cNvPicPr>
              <a:picLocks noChangeAspect="1"/>
            </p:cNvPicPr>
            <p:nvPr/>
          </p:nvPicPr>
          <p:blipFill>
            <a:blip r:embed="rId4"/>
            <a:stretch>
              <a:fillRect/>
            </a:stretch>
          </p:blipFill>
          <p:spPr>
            <a:xfrm>
              <a:off x="3896347" y="3490585"/>
              <a:ext cx="1284811" cy="625969"/>
            </a:xfrm>
            <a:prstGeom prst="rect">
              <a:avLst/>
            </a:prstGeom>
          </p:spPr>
        </p:pic>
      </p:grpSp>
      <p:sp>
        <p:nvSpPr>
          <p:cNvPr id="2268" name="Google Shape;2268;p36"/>
          <p:cNvSpPr txBox="1">
            <a:spLocks noGrp="1"/>
          </p:cNvSpPr>
          <p:nvPr>
            <p:ph type="title"/>
          </p:nvPr>
        </p:nvSpPr>
        <p:spPr>
          <a:xfrm>
            <a:off x="298415" y="195660"/>
            <a:ext cx="82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rgbClr val="115F8A"/>
                </a:solidFill>
                <a:latin typeface="Montserrat ExtraBold" panose="00000900000000000000" pitchFamily="2" charset="0"/>
              </a:rPr>
              <a:t>PIPELINE DO PROJETO</a:t>
            </a:r>
            <a:endParaRPr sz="3200" dirty="0">
              <a:solidFill>
                <a:srgbClr val="115F8A"/>
              </a:solidFill>
              <a:latin typeface="Montserrat ExtraBold" panose="00000900000000000000" pitchFamily="2" charset="0"/>
            </a:endParaRPr>
          </a:p>
        </p:txBody>
      </p:sp>
      <p:sp>
        <p:nvSpPr>
          <p:cNvPr id="259" name="Google Shape;2798;p42">
            <a:extLst>
              <a:ext uri="{FF2B5EF4-FFF2-40B4-BE49-F238E27FC236}">
                <a16:creationId xmlns:a16="http://schemas.microsoft.com/office/drawing/2014/main" id="{CC607466-B62D-9B5A-E481-7977CA20F8F9}"/>
              </a:ext>
            </a:extLst>
          </p:cNvPr>
          <p:cNvSpPr/>
          <p:nvPr/>
        </p:nvSpPr>
        <p:spPr>
          <a:xfrm>
            <a:off x="410343" y="2207828"/>
            <a:ext cx="8229600" cy="451397"/>
          </a:xfrm>
          <a:prstGeom prst="rightArrow">
            <a:avLst>
              <a:gd name="adj1" fmla="val 100000"/>
              <a:gd name="adj2" fmla="val 31248"/>
            </a:avLst>
          </a:prstGeom>
          <a:solidFill>
            <a:srgbClr val="5CC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7" name="Google Shape;2237;p36"/>
          <p:cNvGrpSpPr/>
          <p:nvPr/>
        </p:nvGrpSpPr>
        <p:grpSpPr>
          <a:xfrm>
            <a:off x="258511" y="1229350"/>
            <a:ext cx="1315200" cy="1473310"/>
            <a:chOff x="310550" y="1667965"/>
            <a:chExt cx="1315200" cy="1473310"/>
          </a:xfrm>
        </p:grpSpPr>
        <p:sp>
          <p:nvSpPr>
            <p:cNvPr id="2241" name="Google Shape;2241;p36"/>
            <p:cNvSpPr txBox="1"/>
            <p:nvPr/>
          </p:nvSpPr>
          <p:spPr>
            <a:xfrm>
              <a:off x="340881" y="2192636"/>
              <a:ext cx="1254538"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OpenEHR</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2242" name="Google Shape;2242;p36"/>
            <p:cNvSpPr txBox="1"/>
            <p:nvPr/>
          </p:nvSpPr>
          <p:spPr>
            <a:xfrm>
              <a:off x="310550" y="1667965"/>
              <a:ext cx="1315200" cy="4667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Modelação do Template</a:t>
              </a:r>
              <a:endParaRPr sz="1200" dirty="0">
                <a:latin typeface="Roboto"/>
                <a:ea typeface="Roboto"/>
                <a:cs typeface="Roboto"/>
                <a:sym typeface="Roboto"/>
              </a:endParaRPr>
            </a:p>
          </p:txBody>
        </p:sp>
        <p:sp>
          <p:nvSpPr>
            <p:cNvPr id="2240" name="Google Shape;2240;p36"/>
            <p:cNvSpPr/>
            <p:nvPr/>
          </p:nvSpPr>
          <p:spPr>
            <a:xfrm>
              <a:off x="682788"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a:t>
              </a:r>
              <a:endParaRPr>
                <a:solidFill>
                  <a:schemeClr val="lt1"/>
                </a:solidFill>
              </a:endParaRPr>
            </a:p>
          </p:txBody>
        </p:sp>
      </p:grpSp>
      <p:grpSp>
        <p:nvGrpSpPr>
          <p:cNvPr id="2243" name="Google Shape;2243;p36"/>
          <p:cNvGrpSpPr/>
          <p:nvPr/>
        </p:nvGrpSpPr>
        <p:grpSpPr>
          <a:xfrm>
            <a:off x="1552980" y="1056216"/>
            <a:ext cx="1619125" cy="1646444"/>
            <a:chOff x="1605932" y="1494831"/>
            <a:chExt cx="1619125" cy="1646444"/>
          </a:xfrm>
        </p:grpSpPr>
        <p:sp>
          <p:nvSpPr>
            <p:cNvPr id="2245" name="Google Shape;2245;p36"/>
            <p:cNvSpPr/>
            <p:nvPr/>
          </p:nvSpPr>
          <p:spPr>
            <a:xfrm>
              <a:off x="2123875"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2</a:t>
              </a:r>
              <a:endParaRPr>
                <a:solidFill>
                  <a:schemeClr val="lt1"/>
                </a:solidFill>
              </a:endParaRPr>
            </a:p>
          </p:txBody>
        </p:sp>
        <p:sp>
          <p:nvSpPr>
            <p:cNvPr id="2246" name="Google Shape;2246;p36"/>
            <p:cNvSpPr txBox="1"/>
            <p:nvPr/>
          </p:nvSpPr>
          <p:spPr>
            <a:xfrm>
              <a:off x="1752638" y="2187650"/>
              <a:ext cx="1313374" cy="348600"/>
            </a:xfrm>
            <a:prstGeom prst="rect">
              <a:avLst/>
            </a:prstGeom>
            <a:noFill/>
            <a:ln>
              <a:noFill/>
            </a:ln>
          </p:spPr>
          <p:txBody>
            <a:bodyPr spcFirstLastPara="1" wrap="square" lIns="91425" tIns="91425" rIns="91425" bIns="91425" anchor="ctr" anchorCtr="0">
              <a:noAutofit/>
            </a:bodyPr>
            <a:lstStyle/>
            <a:p>
              <a:pPr algn="ctr">
                <a:buClr>
                  <a:schemeClr val="dk1"/>
                </a:buClr>
                <a:buSzPts val="1100"/>
              </a:pPr>
              <a:r>
                <a:rPr lang="en" sz="1600" b="1" dirty="0">
                  <a:solidFill>
                    <a:srgbClr val="434343"/>
                  </a:solidFill>
                  <a:latin typeface="Montserrat ExtraBold" panose="00000900000000000000" pitchFamily="2" charset="0"/>
                  <a:sym typeface="Fira Sans Extra Condensed"/>
                </a:rPr>
                <a:t>MongoDB</a:t>
              </a:r>
              <a:endParaRPr sz="1600" b="1" dirty="0">
                <a:solidFill>
                  <a:srgbClr val="434343"/>
                </a:solidFill>
                <a:latin typeface="Montserrat ExtraBold" panose="00000900000000000000" pitchFamily="2" charset="0"/>
                <a:sym typeface="Fira Sans Extra Condensed"/>
              </a:endParaRPr>
            </a:p>
          </p:txBody>
        </p:sp>
        <p:sp>
          <p:nvSpPr>
            <p:cNvPr id="2247" name="Google Shape;2247;p36"/>
            <p:cNvSpPr txBox="1"/>
            <p:nvPr/>
          </p:nvSpPr>
          <p:spPr>
            <a:xfrm>
              <a:off x="1605932" y="1494831"/>
              <a:ext cx="1619125" cy="68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Mapeamento dos dados com os campos do template</a:t>
              </a:r>
              <a:endParaRPr sz="1200" dirty="0">
                <a:solidFill>
                  <a:srgbClr val="000000"/>
                </a:solidFill>
                <a:latin typeface="Roboto"/>
                <a:ea typeface="Roboto"/>
                <a:cs typeface="Roboto"/>
                <a:sym typeface="Roboto"/>
              </a:endParaRPr>
            </a:p>
          </p:txBody>
        </p:sp>
      </p:grpSp>
      <p:grpSp>
        <p:nvGrpSpPr>
          <p:cNvPr id="2248" name="Google Shape;2248;p36"/>
          <p:cNvGrpSpPr/>
          <p:nvPr/>
        </p:nvGrpSpPr>
        <p:grpSpPr>
          <a:xfrm>
            <a:off x="3136769" y="1229350"/>
            <a:ext cx="1321874" cy="1473310"/>
            <a:chOff x="3188808" y="1667965"/>
            <a:chExt cx="1321874" cy="1473310"/>
          </a:xfrm>
        </p:grpSpPr>
        <p:sp>
          <p:nvSpPr>
            <p:cNvPr id="2250" name="Google Shape;2250;p36"/>
            <p:cNvSpPr/>
            <p:nvPr/>
          </p:nvSpPr>
          <p:spPr>
            <a:xfrm>
              <a:off x="3565050"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3</a:t>
              </a:r>
              <a:endParaRPr>
                <a:solidFill>
                  <a:schemeClr val="lt1"/>
                </a:solidFill>
              </a:endParaRPr>
            </a:p>
          </p:txBody>
        </p:sp>
        <p:sp>
          <p:nvSpPr>
            <p:cNvPr id="2251" name="Google Shape;2251;p36"/>
            <p:cNvSpPr txBox="1"/>
            <p:nvPr/>
          </p:nvSpPr>
          <p:spPr>
            <a:xfrm>
              <a:off x="3188808" y="2187650"/>
              <a:ext cx="1316113" cy="348600"/>
            </a:xfrm>
            <a:prstGeom prst="rect">
              <a:avLst/>
            </a:prstGeom>
            <a:noFill/>
            <a:ln>
              <a:noFill/>
            </a:ln>
          </p:spPr>
          <p:txBody>
            <a:bodyPr spcFirstLastPara="1" wrap="square" lIns="91425" tIns="91425" rIns="91425" bIns="91425" anchor="ctr" anchorCtr="0">
              <a:noAutofit/>
            </a:bodyPr>
            <a:lstStyle/>
            <a:p>
              <a:pPr marL="0" lvl="0" indent="0" algn="ctr">
                <a:buClr>
                  <a:schemeClr val="dk1"/>
                </a:buClr>
                <a:buSzPts val="1100"/>
                <a:buFont typeface="Arial"/>
                <a:buNone/>
              </a:pPr>
              <a:r>
                <a:rPr lang="en" sz="1600" b="1" dirty="0">
                  <a:solidFill>
                    <a:srgbClr val="434343"/>
                  </a:solidFill>
                  <a:latin typeface="Montserrat ExtraBold" panose="00000900000000000000" pitchFamily="2" charset="0"/>
                  <a:sym typeface="Fira Sans Extra Condensed"/>
                </a:rPr>
                <a:t>MongoDB</a:t>
              </a:r>
              <a:endParaRPr sz="1600" b="1" dirty="0">
                <a:solidFill>
                  <a:srgbClr val="434343"/>
                </a:solidFill>
                <a:latin typeface="Montserrat ExtraBold" panose="00000900000000000000" pitchFamily="2" charset="0"/>
                <a:sym typeface="Fira Sans Extra Condensed"/>
              </a:endParaRPr>
            </a:p>
          </p:txBody>
        </p:sp>
        <p:sp>
          <p:nvSpPr>
            <p:cNvPr id="2252" name="Google Shape;2252;p36"/>
            <p:cNvSpPr txBox="1"/>
            <p:nvPr/>
          </p:nvSpPr>
          <p:spPr>
            <a:xfrm>
              <a:off x="3195482" y="1667965"/>
              <a:ext cx="1315200" cy="51978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Povoamento da Base de dados</a:t>
              </a:r>
              <a:endParaRPr sz="1200" dirty="0">
                <a:latin typeface="Roboto"/>
                <a:ea typeface="Roboto"/>
                <a:cs typeface="Roboto"/>
                <a:sym typeface="Roboto"/>
              </a:endParaRPr>
            </a:p>
          </p:txBody>
        </p:sp>
      </p:grpSp>
      <p:grpSp>
        <p:nvGrpSpPr>
          <p:cNvPr id="2253" name="Google Shape;2253;p36"/>
          <p:cNvGrpSpPr/>
          <p:nvPr/>
        </p:nvGrpSpPr>
        <p:grpSpPr>
          <a:xfrm>
            <a:off x="4582949" y="1211709"/>
            <a:ext cx="1315200" cy="1491678"/>
            <a:chOff x="4634672" y="1649597"/>
            <a:chExt cx="1315200" cy="1491678"/>
          </a:xfrm>
        </p:grpSpPr>
        <p:sp>
          <p:nvSpPr>
            <p:cNvPr id="2255" name="Google Shape;2255;p36"/>
            <p:cNvSpPr/>
            <p:nvPr/>
          </p:nvSpPr>
          <p:spPr>
            <a:xfrm>
              <a:off x="5006225"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4</a:t>
              </a:r>
              <a:endParaRPr>
                <a:solidFill>
                  <a:schemeClr val="lt1"/>
                </a:solidFill>
              </a:endParaRPr>
            </a:p>
          </p:txBody>
        </p:sp>
        <p:sp>
          <p:nvSpPr>
            <p:cNvPr id="2256" name="Google Shape;2256;p36"/>
            <p:cNvSpPr txBox="1"/>
            <p:nvPr/>
          </p:nvSpPr>
          <p:spPr>
            <a:xfrm>
              <a:off x="4762787" y="2187650"/>
              <a:ext cx="1059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MySQL</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2257" name="Google Shape;2257;p36"/>
            <p:cNvSpPr txBox="1"/>
            <p:nvPr/>
          </p:nvSpPr>
          <p:spPr>
            <a:xfrm>
              <a:off x="4634672" y="1649597"/>
              <a:ext cx="1315200" cy="46878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Modelação do Data Warehouse</a:t>
              </a:r>
              <a:endParaRPr sz="1200" dirty="0">
                <a:latin typeface="Roboto"/>
                <a:ea typeface="Roboto"/>
                <a:cs typeface="Roboto"/>
                <a:sym typeface="Roboto"/>
              </a:endParaRPr>
            </a:p>
          </p:txBody>
        </p:sp>
      </p:grpSp>
      <p:grpSp>
        <p:nvGrpSpPr>
          <p:cNvPr id="2258" name="Google Shape;2258;p36"/>
          <p:cNvGrpSpPr/>
          <p:nvPr/>
        </p:nvGrpSpPr>
        <p:grpSpPr>
          <a:xfrm>
            <a:off x="6024124" y="1211709"/>
            <a:ext cx="1315200" cy="1490951"/>
            <a:chOff x="6076163" y="1650324"/>
            <a:chExt cx="1315200" cy="1490951"/>
          </a:xfrm>
        </p:grpSpPr>
        <p:sp>
          <p:nvSpPr>
            <p:cNvPr id="2260" name="Google Shape;2260;p36"/>
            <p:cNvSpPr/>
            <p:nvPr/>
          </p:nvSpPr>
          <p:spPr>
            <a:xfrm>
              <a:off x="6447400"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5</a:t>
              </a:r>
              <a:endParaRPr>
                <a:solidFill>
                  <a:schemeClr val="lt1"/>
                </a:solidFill>
              </a:endParaRPr>
            </a:p>
          </p:txBody>
        </p:sp>
        <p:sp>
          <p:nvSpPr>
            <p:cNvPr id="2262" name="Google Shape;2262;p36"/>
            <p:cNvSpPr txBox="1"/>
            <p:nvPr/>
          </p:nvSpPr>
          <p:spPr>
            <a:xfrm>
              <a:off x="6076163" y="1650324"/>
              <a:ext cx="1315200" cy="53742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Povoamento do Data Warehouse</a:t>
              </a:r>
              <a:endParaRPr sz="1200" dirty="0">
                <a:solidFill>
                  <a:srgbClr val="000000"/>
                </a:solidFill>
                <a:latin typeface="Roboto"/>
                <a:ea typeface="Roboto"/>
                <a:cs typeface="Roboto"/>
                <a:sym typeface="Roboto"/>
              </a:endParaRPr>
            </a:p>
          </p:txBody>
        </p:sp>
      </p:grpSp>
      <p:grpSp>
        <p:nvGrpSpPr>
          <p:cNvPr id="2263" name="Google Shape;2263;p36"/>
          <p:cNvGrpSpPr/>
          <p:nvPr/>
        </p:nvGrpSpPr>
        <p:grpSpPr>
          <a:xfrm>
            <a:off x="7248994" y="1406252"/>
            <a:ext cx="1747784" cy="1296408"/>
            <a:chOff x="7301033" y="1844867"/>
            <a:chExt cx="1747784" cy="1296408"/>
          </a:xfrm>
        </p:grpSpPr>
        <p:sp>
          <p:nvSpPr>
            <p:cNvPr id="2265" name="Google Shape;2265;p36"/>
            <p:cNvSpPr/>
            <p:nvPr/>
          </p:nvSpPr>
          <p:spPr>
            <a:xfrm>
              <a:off x="7888575" y="2568575"/>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6</a:t>
              </a:r>
              <a:endParaRPr>
                <a:solidFill>
                  <a:schemeClr val="lt1"/>
                </a:solidFill>
              </a:endParaRPr>
            </a:p>
          </p:txBody>
        </p:sp>
        <p:sp>
          <p:nvSpPr>
            <p:cNvPr id="2267" name="Google Shape;2267;p36"/>
            <p:cNvSpPr txBox="1"/>
            <p:nvPr/>
          </p:nvSpPr>
          <p:spPr>
            <a:xfrm>
              <a:off x="7301033" y="1844867"/>
              <a:ext cx="1747784" cy="68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Roboto"/>
                  <a:ea typeface="Roboto"/>
                  <a:cs typeface="Roboto"/>
                  <a:sym typeface="Roboto"/>
                </a:rPr>
                <a:t>Construção de Indicadores relativos ao UNHS</a:t>
              </a:r>
              <a:endParaRPr sz="1200" dirty="0">
                <a:latin typeface="Roboto"/>
                <a:ea typeface="Roboto"/>
                <a:cs typeface="Roboto"/>
                <a:sym typeface="Roboto"/>
              </a:endParaRPr>
            </a:p>
          </p:txBody>
        </p:sp>
      </p:grpSp>
      <p:sp>
        <p:nvSpPr>
          <p:cNvPr id="2239" name="Google Shape;2239;p36"/>
          <p:cNvSpPr/>
          <p:nvPr/>
        </p:nvSpPr>
        <p:spPr>
          <a:xfrm>
            <a:off x="4233611" y="3153010"/>
            <a:ext cx="572700" cy="5727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47" name="Google Shape;2269;p36">
            <a:extLst>
              <a:ext uri="{FF2B5EF4-FFF2-40B4-BE49-F238E27FC236}">
                <a16:creationId xmlns:a16="http://schemas.microsoft.com/office/drawing/2014/main" id="{9222EB36-965F-DC5F-9D6E-B6713DB03744}"/>
              </a:ext>
            </a:extLst>
          </p:cNvPr>
          <p:cNvGrpSpPr/>
          <p:nvPr/>
        </p:nvGrpSpPr>
        <p:grpSpPr>
          <a:xfrm>
            <a:off x="3768889" y="3397561"/>
            <a:ext cx="1522219" cy="1137398"/>
            <a:chOff x="3548997" y="2988875"/>
            <a:chExt cx="2046003" cy="1741531"/>
          </a:xfrm>
        </p:grpSpPr>
        <p:sp>
          <p:nvSpPr>
            <p:cNvPr id="148" name="Google Shape;2270;p36">
              <a:extLst>
                <a:ext uri="{FF2B5EF4-FFF2-40B4-BE49-F238E27FC236}">
                  <a16:creationId xmlns:a16="http://schemas.microsoft.com/office/drawing/2014/main" id="{1937530A-974B-DE80-A17C-8A0AC41CF1AC}"/>
                </a:ext>
              </a:extLst>
            </p:cNvPr>
            <p:cNvSpPr/>
            <p:nvPr/>
          </p:nvSpPr>
          <p:spPr>
            <a:xfrm>
              <a:off x="3846491" y="4649338"/>
              <a:ext cx="1530394" cy="81068"/>
            </a:xfrm>
            <a:custGeom>
              <a:avLst/>
              <a:gdLst/>
              <a:ahLst/>
              <a:cxnLst/>
              <a:rect l="l" t="t" r="r" b="b"/>
              <a:pathLst>
                <a:path w="20860" h="1105" extrusionOk="0">
                  <a:moveTo>
                    <a:pt x="10430" y="1"/>
                  </a:moveTo>
                  <a:cubicBezTo>
                    <a:pt x="4669" y="1"/>
                    <a:pt x="0" y="249"/>
                    <a:pt x="0" y="553"/>
                  </a:cubicBezTo>
                  <a:cubicBezTo>
                    <a:pt x="0" y="857"/>
                    <a:pt x="4669" y="1105"/>
                    <a:pt x="10430" y="1105"/>
                  </a:cubicBezTo>
                  <a:cubicBezTo>
                    <a:pt x="16191" y="1105"/>
                    <a:pt x="20859" y="857"/>
                    <a:pt x="20859" y="553"/>
                  </a:cubicBezTo>
                  <a:cubicBezTo>
                    <a:pt x="20859" y="249"/>
                    <a:pt x="16191" y="1"/>
                    <a:pt x="10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271;p36">
              <a:extLst>
                <a:ext uri="{FF2B5EF4-FFF2-40B4-BE49-F238E27FC236}">
                  <a16:creationId xmlns:a16="http://schemas.microsoft.com/office/drawing/2014/main" id="{60FCD2A3-4B1D-42FA-2A74-7E019FC6C52A}"/>
                </a:ext>
              </a:extLst>
            </p:cNvPr>
            <p:cNvSpPr/>
            <p:nvPr/>
          </p:nvSpPr>
          <p:spPr>
            <a:xfrm>
              <a:off x="4341042" y="4349864"/>
              <a:ext cx="462346" cy="263234"/>
            </a:xfrm>
            <a:custGeom>
              <a:avLst/>
              <a:gdLst/>
              <a:ahLst/>
              <a:cxnLst/>
              <a:rect l="l" t="t" r="r" b="b"/>
              <a:pathLst>
                <a:path w="6302" h="3588" extrusionOk="0">
                  <a:moveTo>
                    <a:pt x="456" y="0"/>
                  </a:moveTo>
                  <a:lnTo>
                    <a:pt x="254" y="2726"/>
                  </a:lnTo>
                  <a:cubicBezTo>
                    <a:pt x="231" y="3030"/>
                    <a:pt x="141" y="3323"/>
                    <a:pt x="0" y="3587"/>
                  </a:cubicBezTo>
                  <a:lnTo>
                    <a:pt x="6302" y="3587"/>
                  </a:lnTo>
                  <a:cubicBezTo>
                    <a:pt x="6150" y="3317"/>
                    <a:pt x="6060" y="3019"/>
                    <a:pt x="6037" y="2709"/>
                  </a:cubicBezTo>
                  <a:lnTo>
                    <a:pt x="583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272;p36">
              <a:extLst>
                <a:ext uri="{FF2B5EF4-FFF2-40B4-BE49-F238E27FC236}">
                  <a16:creationId xmlns:a16="http://schemas.microsoft.com/office/drawing/2014/main" id="{1E04EA6E-E8B6-80DD-5A14-F3FD5AE722C9}"/>
                </a:ext>
              </a:extLst>
            </p:cNvPr>
            <p:cNvSpPr/>
            <p:nvPr/>
          </p:nvSpPr>
          <p:spPr>
            <a:xfrm>
              <a:off x="4243100" y="4613023"/>
              <a:ext cx="658231" cy="73585"/>
            </a:xfrm>
            <a:custGeom>
              <a:avLst/>
              <a:gdLst/>
              <a:ahLst/>
              <a:cxnLst/>
              <a:rect l="l" t="t" r="r" b="b"/>
              <a:pathLst>
                <a:path w="8972" h="1003" extrusionOk="0">
                  <a:moveTo>
                    <a:pt x="203" y="0"/>
                  </a:moveTo>
                  <a:cubicBezTo>
                    <a:pt x="91" y="0"/>
                    <a:pt x="0" y="90"/>
                    <a:pt x="0" y="203"/>
                  </a:cubicBezTo>
                  <a:lnTo>
                    <a:pt x="0" y="800"/>
                  </a:lnTo>
                  <a:cubicBezTo>
                    <a:pt x="0" y="913"/>
                    <a:pt x="91" y="1003"/>
                    <a:pt x="203" y="1003"/>
                  </a:cubicBezTo>
                  <a:lnTo>
                    <a:pt x="8769" y="1003"/>
                  </a:lnTo>
                  <a:cubicBezTo>
                    <a:pt x="8881" y="1003"/>
                    <a:pt x="8971" y="913"/>
                    <a:pt x="8971" y="800"/>
                  </a:cubicBezTo>
                  <a:lnTo>
                    <a:pt x="8971" y="203"/>
                  </a:lnTo>
                  <a:cubicBezTo>
                    <a:pt x="8971" y="90"/>
                    <a:pt x="8881" y="0"/>
                    <a:pt x="8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273;p36">
              <a:extLst>
                <a:ext uri="{FF2B5EF4-FFF2-40B4-BE49-F238E27FC236}">
                  <a16:creationId xmlns:a16="http://schemas.microsoft.com/office/drawing/2014/main" id="{5CA31489-A3B4-1E62-C1F0-BFA2E19E6D36}"/>
                </a:ext>
              </a:extLst>
            </p:cNvPr>
            <p:cNvSpPr/>
            <p:nvPr/>
          </p:nvSpPr>
          <p:spPr>
            <a:xfrm>
              <a:off x="3548997" y="4208123"/>
              <a:ext cx="2044756" cy="191336"/>
            </a:xfrm>
            <a:custGeom>
              <a:avLst/>
              <a:gdLst/>
              <a:ahLst/>
              <a:cxnLst/>
              <a:rect l="l" t="t" r="r" b="b"/>
              <a:pathLst>
                <a:path w="27871" h="2608" extrusionOk="0">
                  <a:moveTo>
                    <a:pt x="0" y="0"/>
                  </a:moveTo>
                  <a:lnTo>
                    <a:pt x="0" y="1729"/>
                  </a:lnTo>
                  <a:cubicBezTo>
                    <a:pt x="0" y="2214"/>
                    <a:pt x="395" y="2608"/>
                    <a:pt x="879" y="2608"/>
                  </a:cubicBezTo>
                  <a:lnTo>
                    <a:pt x="26998" y="2608"/>
                  </a:lnTo>
                  <a:cubicBezTo>
                    <a:pt x="27482" y="2608"/>
                    <a:pt x="27871" y="2214"/>
                    <a:pt x="27871" y="1729"/>
                  </a:cubicBezTo>
                  <a:lnTo>
                    <a:pt x="27871"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2274;p36">
              <a:extLst>
                <a:ext uri="{FF2B5EF4-FFF2-40B4-BE49-F238E27FC236}">
                  <a16:creationId xmlns:a16="http://schemas.microsoft.com/office/drawing/2014/main" id="{CE800E2D-40D3-7644-07DD-5AC988F191F0}"/>
                </a:ext>
              </a:extLst>
            </p:cNvPr>
            <p:cNvSpPr/>
            <p:nvPr/>
          </p:nvSpPr>
          <p:spPr>
            <a:xfrm>
              <a:off x="3550244" y="2988875"/>
              <a:ext cx="2044756" cy="1217639"/>
            </a:xfrm>
            <a:custGeom>
              <a:avLst/>
              <a:gdLst/>
              <a:ahLst/>
              <a:cxnLst/>
              <a:rect l="l" t="t" r="r" b="b"/>
              <a:pathLst>
                <a:path w="27871" h="16597" extrusionOk="0">
                  <a:moveTo>
                    <a:pt x="873" y="1"/>
                  </a:moveTo>
                  <a:cubicBezTo>
                    <a:pt x="389" y="1"/>
                    <a:pt x="0" y="395"/>
                    <a:pt x="0" y="879"/>
                  </a:cubicBezTo>
                  <a:lnTo>
                    <a:pt x="0" y="16597"/>
                  </a:lnTo>
                  <a:lnTo>
                    <a:pt x="27871" y="16597"/>
                  </a:lnTo>
                  <a:lnTo>
                    <a:pt x="27871" y="879"/>
                  </a:lnTo>
                  <a:cubicBezTo>
                    <a:pt x="27871" y="395"/>
                    <a:pt x="27477" y="1"/>
                    <a:pt x="2699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2275;p36">
              <a:extLst>
                <a:ext uri="{FF2B5EF4-FFF2-40B4-BE49-F238E27FC236}">
                  <a16:creationId xmlns:a16="http://schemas.microsoft.com/office/drawing/2014/main" id="{18F4C67F-1E46-4558-6D64-EFE1E3ABED17}"/>
                </a:ext>
              </a:extLst>
            </p:cNvPr>
            <p:cNvSpPr/>
            <p:nvPr/>
          </p:nvSpPr>
          <p:spPr>
            <a:xfrm>
              <a:off x="3634540" y="3069870"/>
              <a:ext cx="1868753" cy="1055722"/>
            </a:xfrm>
            <a:custGeom>
              <a:avLst/>
              <a:gdLst/>
              <a:ahLst/>
              <a:cxnLst/>
              <a:rect l="l" t="t" r="r" b="b"/>
              <a:pathLst>
                <a:path w="25472" h="14390" extrusionOk="0">
                  <a:moveTo>
                    <a:pt x="0" y="14389"/>
                  </a:moveTo>
                  <a:lnTo>
                    <a:pt x="25472" y="14389"/>
                  </a:lnTo>
                  <a:lnTo>
                    <a:pt x="25472"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276;p36">
              <a:extLst>
                <a:ext uri="{FF2B5EF4-FFF2-40B4-BE49-F238E27FC236}">
                  <a16:creationId xmlns:a16="http://schemas.microsoft.com/office/drawing/2014/main" id="{6EE02485-3EA6-1ED4-FB7E-56DAB2706E93}"/>
                </a:ext>
              </a:extLst>
            </p:cNvPr>
            <p:cNvSpPr/>
            <p:nvPr/>
          </p:nvSpPr>
          <p:spPr>
            <a:xfrm>
              <a:off x="4085660" y="3587531"/>
              <a:ext cx="320312" cy="495067"/>
            </a:xfrm>
            <a:custGeom>
              <a:avLst/>
              <a:gdLst/>
              <a:ahLst/>
              <a:cxnLst/>
              <a:rect l="l" t="t" r="r" b="b"/>
              <a:pathLst>
                <a:path w="4366" h="6748" extrusionOk="0">
                  <a:moveTo>
                    <a:pt x="1" y="1"/>
                  </a:moveTo>
                  <a:lnTo>
                    <a:pt x="1" y="6748"/>
                  </a:lnTo>
                  <a:lnTo>
                    <a:pt x="4365" y="6748"/>
                  </a:lnTo>
                  <a:lnTo>
                    <a:pt x="4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277;p36">
              <a:extLst>
                <a:ext uri="{FF2B5EF4-FFF2-40B4-BE49-F238E27FC236}">
                  <a16:creationId xmlns:a16="http://schemas.microsoft.com/office/drawing/2014/main" id="{E39AFDEA-FB25-28E8-C8AA-90363404FD03}"/>
                </a:ext>
              </a:extLst>
            </p:cNvPr>
            <p:cNvSpPr/>
            <p:nvPr/>
          </p:nvSpPr>
          <p:spPr>
            <a:xfrm>
              <a:off x="3720890" y="3116603"/>
              <a:ext cx="342541" cy="965997"/>
            </a:xfrm>
            <a:custGeom>
              <a:avLst/>
              <a:gdLst/>
              <a:ahLst/>
              <a:cxnLst/>
              <a:rect l="l" t="t" r="r" b="b"/>
              <a:pathLst>
                <a:path w="4669" h="13167" extrusionOk="0">
                  <a:moveTo>
                    <a:pt x="0" y="0"/>
                  </a:moveTo>
                  <a:lnTo>
                    <a:pt x="0" y="7845"/>
                  </a:lnTo>
                  <a:lnTo>
                    <a:pt x="0" y="8278"/>
                  </a:lnTo>
                  <a:lnTo>
                    <a:pt x="0" y="13167"/>
                  </a:lnTo>
                  <a:lnTo>
                    <a:pt x="4669" y="13167"/>
                  </a:lnTo>
                  <a:lnTo>
                    <a:pt x="4669" y="8278"/>
                  </a:lnTo>
                  <a:lnTo>
                    <a:pt x="4669" y="7845"/>
                  </a:lnTo>
                  <a:lnTo>
                    <a:pt x="46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278;p36">
              <a:extLst>
                <a:ext uri="{FF2B5EF4-FFF2-40B4-BE49-F238E27FC236}">
                  <a16:creationId xmlns:a16="http://schemas.microsoft.com/office/drawing/2014/main" id="{E833FCA3-B5A4-0A8B-D6D1-BBBFC8EA371F}"/>
                </a:ext>
              </a:extLst>
            </p:cNvPr>
            <p:cNvSpPr/>
            <p:nvPr/>
          </p:nvSpPr>
          <p:spPr>
            <a:xfrm>
              <a:off x="4085660" y="3115356"/>
              <a:ext cx="662779" cy="444152"/>
            </a:xfrm>
            <a:custGeom>
              <a:avLst/>
              <a:gdLst/>
              <a:ahLst/>
              <a:cxnLst/>
              <a:rect l="l" t="t" r="r" b="b"/>
              <a:pathLst>
                <a:path w="9034" h="6054" extrusionOk="0">
                  <a:moveTo>
                    <a:pt x="1" y="0"/>
                  </a:moveTo>
                  <a:lnTo>
                    <a:pt x="1" y="6054"/>
                  </a:lnTo>
                  <a:lnTo>
                    <a:pt x="9034" y="6054"/>
                  </a:lnTo>
                  <a:lnTo>
                    <a:pt x="90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2279;p36">
              <a:extLst>
                <a:ext uri="{FF2B5EF4-FFF2-40B4-BE49-F238E27FC236}">
                  <a16:creationId xmlns:a16="http://schemas.microsoft.com/office/drawing/2014/main" id="{ED4EB0DE-BF9E-CF4F-B181-4096E8710528}"/>
                </a:ext>
              </a:extLst>
            </p:cNvPr>
            <p:cNvSpPr/>
            <p:nvPr/>
          </p:nvSpPr>
          <p:spPr>
            <a:xfrm>
              <a:off x="4770299" y="3115356"/>
              <a:ext cx="320678" cy="444152"/>
            </a:xfrm>
            <a:custGeom>
              <a:avLst/>
              <a:gdLst/>
              <a:ahLst/>
              <a:cxnLst/>
              <a:rect l="l" t="t" r="r" b="b"/>
              <a:pathLst>
                <a:path w="4371" h="6054" extrusionOk="0">
                  <a:moveTo>
                    <a:pt x="0" y="0"/>
                  </a:moveTo>
                  <a:lnTo>
                    <a:pt x="0" y="6054"/>
                  </a:lnTo>
                  <a:lnTo>
                    <a:pt x="4370" y="6054"/>
                  </a:lnTo>
                  <a:lnTo>
                    <a:pt x="4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280;p36">
              <a:extLst>
                <a:ext uri="{FF2B5EF4-FFF2-40B4-BE49-F238E27FC236}">
                  <a16:creationId xmlns:a16="http://schemas.microsoft.com/office/drawing/2014/main" id="{DDE5D124-31A2-3C53-D7AF-B377869B3D34}"/>
                </a:ext>
              </a:extLst>
            </p:cNvPr>
            <p:cNvSpPr/>
            <p:nvPr/>
          </p:nvSpPr>
          <p:spPr>
            <a:xfrm>
              <a:off x="5112766" y="3115356"/>
              <a:ext cx="337626" cy="444152"/>
            </a:xfrm>
            <a:custGeom>
              <a:avLst/>
              <a:gdLst/>
              <a:ahLst/>
              <a:cxnLst/>
              <a:rect l="l" t="t" r="r" b="b"/>
              <a:pathLst>
                <a:path w="4602" h="6054" extrusionOk="0">
                  <a:moveTo>
                    <a:pt x="1" y="0"/>
                  </a:moveTo>
                  <a:lnTo>
                    <a:pt x="1" y="6054"/>
                  </a:lnTo>
                  <a:lnTo>
                    <a:pt x="4602" y="6054"/>
                  </a:lnTo>
                  <a:lnTo>
                    <a:pt x="4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281;p36">
              <a:extLst>
                <a:ext uri="{FF2B5EF4-FFF2-40B4-BE49-F238E27FC236}">
                  <a16:creationId xmlns:a16="http://schemas.microsoft.com/office/drawing/2014/main" id="{5C2473A7-328C-5226-556E-4056E1A06516}"/>
                </a:ext>
              </a:extLst>
            </p:cNvPr>
            <p:cNvSpPr/>
            <p:nvPr/>
          </p:nvSpPr>
          <p:spPr>
            <a:xfrm>
              <a:off x="4770299" y="3587531"/>
              <a:ext cx="680094" cy="495067"/>
            </a:xfrm>
            <a:custGeom>
              <a:avLst/>
              <a:gdLst/>
              <a:ahLst/>
              <a:cxnLst/>
              <a:rect l="l" t="t" r="r" b="b"/>
              <a:pathLst>
                <a:path w="9270" h="6748" extrusionOk="0">
                  <a:moveTo>
                    <a:pt x="0" y="1"/>
                  </a:moveTo>
                  <a:lnTo>
                    <a:pt x="0" y="6748"/>
                  </a:lnTo>
                  <a:lnTo>
                    <a:pt x="9270" y="6748"/>
                  </a:lnTo>
                  <a:lnTo>
                    <a:pt x="92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2282;p36">
              <a:extLst>
                <a:ext uri="{FF2B5EF4-FFF2-40B4-BE49-F238E27FC236}">
                  <a16:creationId xmlns:a16="http://schemas.microsoft.com/office/drawing/2014/main" id="{4F901A6B-AA25-827D-5E93-4F26126E5456}"/>
                </a:ext>
              </a:extLst>
            </p:cNvPr>
            <p:cNvSpPr/>
            <p:nvPr/>
          </p:nvSpPr>
          <p:spPr>
            <a:xfrm>
              <a:off x="4427759" y="3587531"/>
              <a:ext cx="320678" cy="495067"/>
            </a:xfrm>
            <a:custGeom>
              <a:avLst/>
              <a:gdLst/>
              <a:ahLst/>
              <a:cxnLst/>
              <a:rect l="l" t="t" r="r" b="b"/>
              <a:pathLst>
                <a:path w="4371" h="6748" extrusionOk="0">
                  <a:moveTo>
                    <a:pt x="1" y="1"/>
                  </a:moveTo>
                  <a:lnTo>
                    <a:pt x="1" y="6748"/>
                  </a:lnTo>
                  <a:lnTo>
                    <a:pt x="4371" y="6748"/>
                  </a:lnTo>
                  <a:lnTo>
                    <a:pt x="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283;p36">
              <a:extLst>
                <a:ext uri="{FF2B5EF4-FFF2-40B4-BE49-F238E27FC236}">
                  <a16:creationId xmlns:a16="http://schemas.microsoft.com/office/drawing/2014/main" id="{024D012D-2C11-CA20-D658-BB7F74E9D520}"/>
                </a:ext>
              </a:extLst>
            </p:cNvPr>
            <p:cNvSpPr/>
            <p:nvPr/>
          </p:nvSpPr>
          <p:spPr>
            <a:xfrm>
              <a:off x="3741506" y="3142207"/>
              <a:ext cx="52163" cy="5208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284;p36">
              <a:extLst>
                <a:ext uri="{FF2B5EF4-FFF2-40B4-BE49-F238E27FC236}">
                  <a16:creationId xmlns:a16="http://schemas.microsoft.com/office/drawing/2014/main" id="{23BEDD64-5CC5-E290-31D3-DE02CCF4724C}"/>
                </a:ext>
              </a:extLst>
            </p:cNvPr>
            <p:cNvSpPr/>
            <p:nvPr/>
          </p:nvSpPr>
          <p:spPr>
            <a:xfrm>
              <a:off x="3813403" y="3142207"/>
              <a:ext cx="228165" cy="20322"/>
            </a:xfrm>
            <a:custGeom>
              <a:avLst/>
              <a:gdLst/>
              <a:ahLst/>
              <a:cxnLst/>
              <a:rect l="l" t="t" r="r" b="b"/>
              <a:pathLst>
                <a:path w="3110" h="277" extrusionOk="0">
                  <a:moveTo>
                    <a:pt x="1" y="0"/>
                  </a:moveTo>
                  <a:lnTo>
                    <a:pt x="1" y="276"/>
                  </a:lnTo>
                  <a:lnTo>
                    <a:pt x="3109" y="276"/>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285;p36">
              <a:extLst>
                <a:ext uri="{FF2B5EF4-FFF2-40B4-BE49-F238E27FC236}">
                  <a16:creationId xmlns:a16="http://schemas.microsoft.com/office/drawing/2014/main" id="{9027D976-922D-3B95-8243-BED2F7BDDF0D}"/>
                </a:ext>
              </a:extLst>
            </p:cNvPr>
            <p:cNvSpPr/>
            <p:nvPr/>
          </p:nvSpPr>
          <p:spPr>
            <a:xfrm>
              <a:off x="3813403" y="3173974"/>
              <a:ext cx="143429" cy="20322"/>
            </a:xfrm>
            <a:custGeom>
              <a:avLst/>
              <a:gdLst/>
              <a:ahLst/>
              <a:cxnLst/>
              <a:rect l="l" t="t" r="r" b="b"/>
              <a:pathLst>
                <a:path w="1955" h="277" extrusionOk="0">
                  <a:moveTo>
                    <a:pt x="1" y="1"/>
                  </a:moveTo>
                  <a:lnTo>
                    <a:pt x="1" y="277"/>
                  </a:lnTo>
                  <a:lnTo>
                    <a:pt x="1955" y="277"/>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286;p36">
              <a:extLst>
                <a:ext uri="{FF2B5EF4-FFF2-40B4-BE49-F238E27FC236}">
                  <a16:creationId xmlns:a16="http://schemas.microsoft.com/office/drawing/2014/main" id="{37EF7850-9BF4-948D-1FC4-A641CC7833B1}"/>
                </a:ext>
              </a:extLst>
            </p:cNvPr>
            <p:cNvSpPr/>
            <p:nvPr/>
          </p:nvSpPr>
          <p:spPr>
            <a:xfrm>
              <a:off x="3741506" y="3374407"/>
              <a:ext cx="52163" cy="5208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287;p36">
              <a:extLst>
                <a:ext uri="{FF2B5EF4-FFF2-40B4-BE49-F238E27FC236}">
                  <a16:creationId xmlns:a16="http://schemas.microsoft.com/office/drawing/2014/main" id="{AB6E5EB2-52E8-51DC-DDE4-49E964C511D0}"/>
                </a:ext>
              </a:extLst>
            </p:cNvPr>
            <p:cNvSpPr/>
            <p:nvPr/>
          </p:nvSpPr>
          <p:spPr>
            <a:xfrm>
              <a:off x="3813403" y="3374407"/>
              <a:ext cx="228165" cy="20322"/>
            </a:xfrm>
            <a:custGeom>
              <a:avLst/>
              <a:gdLst/>
              <a:ahLst/>
              <a:cxnLst/>
              <a:rect l="l" t="t" r="r" b="b"/>
              <a:pathLst>
                <a:path w="3110" h="277" extrusionOk="0">
                  <a:moveTo>
                    <a:pt x="1" y="0"/>
                  </a:moveTo>
                  <a:lnTo>
                    <a:pt x="1" y="276"/>
                  </a:lnTo>
                  <a:lnTo>
                    <a:pt x="3109" y="276"/>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288;p36">
              <a:extLst>
                <a:ext uri="{FF2B5EF4-FFF2-40B4-BE49-F238E27FC236}">
                  <a16:creationId xmlns:a16="http://schemas.microsoft.com/office/drawing/2014/main" id="{C6A1F0DB-6525-9AA2-C770-7055F296421D}"/>
                </a:ext>
              </a:extLst>
            </p:cNvPr>
            <p:cNvSpPr/>
            <p:nvPr/>
          </p:nvSpPr>
          <p:spPr>
            <a:xfrm>
              <a:off x="3813403" y="3406173"/>
              <a:ext cx="143429" cy="20322"/>
            </a:xfrm>
            <a:custGeom>
              <a:avLst/>
              <a:gdLst/>
              <a:ahLst/>
              <a:cxnLst/>
              <a:rect l="l" t="t" r="r" b="b"/>
              <a:pathLst>
                <a:path w="1955" h="277" extrusionOk="0">
                  <a:moveTo>
                    <a:pt x="1" y="1"/>
                  </a:moveTo>
                  <a:lnTo>
                    <a:pt x="1" y="277"/>
                  </a:lnTo>
                  <a:lnTo>
                    <a:pt x="1955" y="277"/>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289;p36">
              <a:extLst>
                <a:ext uri="{FF2B5EF4-FFF2-40B4-BE49-F238E27FC236}">
                  <a16:creationId xmlns:a16="http://schemas.microsoft.com/office/drawing/2014/main" id="{F41A8E69-29ED-3930-FBF4-9729A78D80BE}"/>
                </a:ext>
              </a:extLst>
            </p:cNvPr>
            <p:cNvSpPr/>
            <p:nvPr/>
          </p:nvSpPr>
          <p:spPr>
            <a:xfrm>
              <a:off x="3741506" y="3606532"/>
              <a:ext cx="52163" cy="51722"/>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290;p36">
              <a:extLst>
                <a:ext uri="{FF2B5EF4-FFF2-40B4-BE49-F238E27FC236}">
                  <a16:creationId xmlns:a16="http://schemas.microsoft.com/office/drawing/2014/main" id="{C5A99246-C36B-87C9-209C-6041FECAE0CE}"/>
                </a:ext>
              </a:extLst>
            </p:cNvPr>
            <p:cNvSpPr/>
            <p:nvPr/>
          </p:nvSpPr>
          <p:spPr>
            <a:xfrm>
              <a:off x="3813403" y="3606532"/>
              <a:ext cx="228165" cy="19955"/>
            </a:xfrm>
            <a:custGeom>
              <a:avLst/>
              <a:gdLst/>
              <a:ahLst/>
              <a:cxnLst/>
              <a:rect l="l" t="t" r="r" b="b"/>
              <a:pathLst>
                <a:path w="3110" h="272" extrusionOk="0">
                  <a:moveTo>
                    <a:pt x="1" y="1"/>
                  </a:moveTo>
                  <a:lnTo>
                    <a:pt x="1" y="271"/>
                  </a:lnTo>
                  <a:lnTo>
                    <a:pt x="3109" y="271"/>
                  </a:lnTo>
                  <a:lnTo>
                    <a:pt x="31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291;p36">
              <a:extLst>
                <a:ext uri="{FF2B5EF4-FFF2-40B4-BE49-F238E27FC236}">
                  <a16:creationId xmlns:a16="http://schemas.microsoft.com/office/drawing/2014/main" id="{B5D6E2AF-1767-1B56-09BD-E566DA5D7C11}"/>
                </a:ext>
              </a:extLst>
            </p:cNvPr>
            <p:cNvSpPr/>
            <p:nvPr/>
          </p:nvSpPr>
          <p:spPr>
            <a:xfrm>
              <a:off x="3813403" y="3638373"/>
              <a:ext cx="143429" cy="19882"/>
            </a:xfrm>
            <a:custGeom>
              <a:avLst/>
              <a:gdLst/>
              <a:ahLst/>
              <a:cxnLst/>
              <a:rect l="l" t="t" r="r" b="b"/>
              <a:pathLst>
                <a:path w="1955" h="271" extrusionOk="0">
                  <a:moveTo>
                    <a:pt x="1" y="1"/>
                  </a:moveTo>
                  <a:lnTo>
                    <a:pt x="1" y="271"/>
                  </a:lnTo>
                  <a:lnTo>
                    <a:pt x="1955" y="271"/>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292;p36">
              <a:extLst>
                <a:ext uri="{FF2B5EF4-FFF2-40B4-BE49-F238E27FC236}">
                  <a16:creationId xmlns:a16="http://schemas.microsoft.com/office/drawing/2014/main" id="{93756A90-EB57-44B6-B426-D382D3503085}"/>
                </a:ext>
              </a:extLst>
            </p:cNvPr>
            <p:cNvSpPr/>
            <p:nvPr/>
          </p:nvSpPr>
          <p:spPr>
            <a:xfrm>
              <a:off x="3741506" y="3838732"/>
              <a:ext cx="52163" cy="51722"/>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293;p36">
              <a:extLst>
                <a:ext uri="{FF2B5EF4-FFF2-40B4-BE49-F238E27FC236}">
                  <a16:creationId xmlns:a16="http://schemas.microsoft.com/office/drawing/2014/main" id="{9FF7B759-F0E6-2EF0-4BD7-7A82450E5731}"/>
                </a:ext>
              </a:extLst>
            </p:cNvPr>
            <p:cNvSpPr/>
            <p:nvPr/>
          </p:nvSpPr>
          <p:spPr>
            <a:xfrm>
              <a:off x="3813403" y="3838732"/>
              <a:ext cx="228165" cy="19955"/>
            </a:xfrm>
            <a:custGeom>
              <a:avLst/>
              <a:gdLst/>
              <a:ahLst/>
              <a:cxnLst/>
              <a:rect l="l" t="t" r="r" b="b"/>
              <a:pathLst>
                <a:path w="3110" h="272" extrusionOk="0">
                  <a:moveTo>
                    <a:pt x="1" y="1"/>
                  </a:moveTo>
                  <a:lnTo>
                    <a:pt x="1" y="271"/>
                  </a:lnTo>
                  <a:lnTo>
                    <a:pt x="3109" y="271"/>
                  </a:lnTo>
                  <a:lnTo>
                    <a:pt x="31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294;p36">
              <a:extLst>
                <a:ext uri="{FF2B5EF4-FFF2-40B4-BE49-F238E27FC236}">
                  <a16:creationId xmlns:a16="http://schemas.microsoft.com/office/drawing/2014/main" id="{EEB67A81-AE60-E1F6-E79E-CC31A253C136}"/>
                </a:ext>
              </a:extLst>
            </p:cNvPr>
            <p:cNvSpPr/>
            <p:nvPr/>
          </p:nvSpPr>
          <p:spPr>
            <a:xfrm>
              <a:off x="3813403" y="3870572"/>
              <a:ext cx="143429" cy="19882"/>
            </a:xfrm>
            <a:custGeom>
              <a:avLst/>
              <a:gdLst/>
              <a:ahLst/>
              <a:cxnLst/>
              <a:rect l="l" t="t" r="r" b="b"/>
              <a:pathLst>
                <a:path w="1955" h="271" extrusionOk="0">
                  <a:moveTo>
                    <a:pt x="1" y="1"/>
                  </a:moveTo>
                  <a:lnTo>
                    <a:pt x="1" y="271"/>
                  </a:lnTo>
                  <a:lnTo>
                    <a:pt x="1955" y="271"/>
                  </a:lnTo>
                  <a:lnTo>
                    <a:pt x="1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295;p36">
              <a:extLst>
                <a:ext uri="{FF2B5EF4-FFF2-40B4-BE49-F238E27FC236}">
                  <a16:creationId xmlns:a16="http://schemas.microsoft.com/office/drawing/2014/main" id="{96AE0B58-72C6-DA13-AA7C-F6E139A9ADA5}"/>
                </a:ext>
              </a:extLst>
            </p:cNvPr>
            <p:cNvSpPr/>
            <p:nvPr/>
          </p:nvSpPr>
          <p:spPr>
            <a:xfrm>
              <a:off x="4104294" y="3847022"/>
              <a:ext cx="51722" cy="51722"/>
            </a:xfrm>
            <a:custGeom>
              <a:avLst/>
              <a:gdLst/>
              <a:ahLst/>
              <a:cxnLst/>
              <a:rect l="l" t="t" r="r" b="b"/>
              <a:pathLst>
                <a:path w="705" h="705" extrusionOk="0">
                  <a:moveTo>
                    <a:pt x="0" y="1"/>
                  </a:moveTo>
                  <a:lnTo>
                    <a:pt x="0" y="704"/>
                  </a:lnTo>
                  <a:lnTo>
                    <a:pt x="704" y="704"/>
                  </a:lnTo>
                  <a:lnTo>
                    <a:pt x="7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296;p36">
              <a:extLst>
                <a:ext uri="{FF2B5EF4-FFF2-40B4-BE49-F238E27FC236}">
                  <a16:creationId xmlns:a16="http://schemas.microsoft.com/office/drawing/2014/main" id="{13B6E8D2-A093-9A8F-EBF4-01C212E2575F}"/>
                </a:ext>
              </a:extLst>
            </p:cNvPr>
            <p:cNvSpPr/>
            <p:nvPr/>
          </p:nvSpPr>
          <p:spPr>
            <a:xfrm>
              <a:off x="4171643" y="3847022"/>
              <a:ext cx="215326" cy="19882"/>
            </a:xfrm>
            <a:custGeom>
              <a:avLst/>
              <a:gdLst/>
              <a:ahLst/>
              <a:cxnLst/>
              <a:rect l="l" t="t" r="r" b="b"/>
              <a:pathLst>
                <a:path w="2935" h="271" extrusionOk="0">
                  <a:moveTo>
                    <a:pt x="0" y="1"/>
                  </a:moveTo>
                  <a:lnTo>
                    <a:pt x="0" y="271"/>
                  </a:lnTo>
                  <a:lnTo>
                    <a:pt x="2934" y="271"/>
                  </a:lnTo>
                  <a:lnTo>
                    <a:pt x="29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297;p36">
              <a:extLst>
                <a:ext uri="{FF2B5EF4-FFF2-40B4-BE49-F238E27FC236}">
                  <a16:creationId xmlns:a16="http://schemas.microsoft.com/office/drawing/2014/main" id="{D3BD2DF3-7156-AB0E-B4A7-C645FEC21E81}"/>
                </a:ext>
              </a:extLst>
            </p:cNvPr>
            <p:cNvSpPr/>
            <p:nvPr/>
          </p:nvSpPr>
          <p:spPr>
            <a:xfrm>
              <a:off x="4171643" y="3878862"/>
              <a:ext cx="135579" cy="19882"/>
            </a:xfrm>
            <a:custGeom>
              <a:avLst/>
              <a:gdLst/>
              <a:ahLst/>
              <a:cxnLst/>
              <a:rect l="l" t="t" r="r" b="b"/>
              <a:pathLst>
                <a:path w="1848" h="271" extrusionOk="0">
                  <a:moveTo>
                    <a:pt x="0" y="0"/>
                  </a:moveTo>
                  <a:lnTo>
                    <a:pt x="0" y="270"/>
                  </a:lnTo>
                  <a:lnTo>
                    <a:pt x="1847" y="270"/>
                  </a:lnTo>
                  <a:lnTo>
                    <a:pt x="18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298;p36">
              <a:extLst>
                <a:ext uri="{FF2B5EF4-FFF2-40B4-BE49-F238E27FC236}">
                  <a16:creationId xmlns:a16="http://schemas.microsoft.com/office/drawing/2014/main" id="{34A98BFE-CDD5-110A-63E9-E2FC547834A3}"/>
                </a:ext>
              </a:extLst>
            </p:cNvPr>
            <p:cNvSpPr/>
            <p:nvPr/>
          </p:nvSpPr>
          <p:spPr>
            <a:xfrm>
              <a:off x="4786806" y="3139273"/>
              <a:ext cx="52163" cy="51722"/>
            </a:xfrm>
            <a:custGeom>
              <a:avLst/>
              <a:gdLst/>
              <a:ahLst/>
              <a:cxnLst/>
              <a:rect l="l" t="t" r="r" b="b"/>
              <a:pathLst>
                <a:path w="711" h="705" extrusionOk="0">
                  <a:moveTo>
                    <a:pt x="1" y="1"/>
                  </a:moveTo>
                  <a:lnTo>
                    <a:pt x="1" y="705"/>
                  </a:lnTo>
                  <a:lnTo>
                    <a:pt x="710" y="705"/>
                  </a:lnTo>
                  <a:lnTo>
                    <a:pt x="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299;p36">
              <a:extLst>
                <a:ext uri="{FF2B5EF4-FFF2-40B4-BE49-F238E27FC236}">
                  <a16:creationId xmlns:a16="http://schemas.microsoft.com/office/drawing/2014/main" id="{C1FA68E7-EDC0-A0AE-0E13-9EF1B159AA25}"/>
                </a:ext>
              </a:extLst>
            </p:cNvPr>
            <p:cNvSpPr/>
            <p:nvPr/>
          </p:nvSpPr>
          <p:spPr>
            <a:xfrm>
              <a:off x="4854595" y="3139273"/>
              <a:ext cx="215326" cy="19955"/>
            </a:xfrm>
            <a:custGeom>
              <a:avLst/>
              <a:gdLst/>
              <a:ahLst/>
              <a:cxnLst/>
              <a:rect l="l" t="t" r="r" b="b"/>
              <a:pathLst>
                <a:path w="2935" h="272" extrusionOk="0">
                  <a:moveTo>
                    <a:pt x="0" y="1"/>
                  </a:moveTo>
                  <a:lnTo>
                    <a:pt x="0" y="271"/>
                  </a:lnTo>
                  <a:lnTo>
                    <a:pt x="2934" y="271"/>
                  </a:lnTo>
                  <a:lnTo>
                    <a:pt x="29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300;p36">
              <a:extLst>
                <a:ext uri="{FF2B5EF4-FFF2-40B4-BE49-F238E27FC236}">
                  <a16:creationId xmlns:a16="http://schemas.microsoft.com/office/drawing/2014/main" id="{1695555D-6B33-E682-AA02-9BB0EE9256BA}"/>
                </a:ext>
              </a:extLst>
            </p:cNvPr>
            <p:cNvSpPr/>
            <p:nvPr/>
          </p:nvSpPr>
          <p:spPr>
            <a:xfrm>
              <a:off x="4854595" y="3171113"/>
              <a:ext cx="135138" cy="19882"/>
            </a:xfrm>
            <a:custGeom>
              <a:avLst/>
              <a:gdLst/>
              <a:ahLst/>
              <a:cxnLst/>
              <a:rect l="l" t="t" r="r" b="b"/>
              <a:pathLst>
                <a:path w="1842" h="271" extrusionOk="0">
                  <a:moveTo>
                    <a:pt x="0" y="0"/>
                  </a:moveTo>
                  <a:lnTo>
                    <a:pt x="0" y="271"/>
                  </a:lnTo>
                  <a:lnTo>
                    <a:pt x="1842" y="271"/>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301;p36">
              <a:extLst>
                <a:ext uri="{FF2B5EF4-FFF2-40B4-BE49-F238E27FC236}">
                  <a16:creationId xmlns:a16="http://schemas.microsoft.com/office/drawing/2014/main" id="{10FAF605-5156-075A-7D34-EC88851EAD23}"/>
                </a:ext>
              </a:extLst>
            </p:cNvPr>
            <p:cNvSpPr/>
            <p:nvPr/>
          </p:nvSpPr>
          <p:spPr>
            <a:xfrm>
              <a:off x="4110457" y="3136411"/>
              <a:ext cx="52163" cy="52089"/>
            </a:xfrm>
            <a:custGeom>
              <a:avLst/>
              <a:gdLst/>
              <a:ahLst/>
              <a:cxnLst/>
              <a:rect l="l" t="t" r="r" b="b"/>
              <a:pathLst>
                <a:path w="711" h="710"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302;p36">
              <a:extLst>
                <a:ext uri="{FF2B5EF4-FFF2-40B4-BE49-F238E27FC236}">
                  <a16:creationId xmlns:a16="http://schemas.microsoft.com/office/drawing/2014/main" id="{0186A6FD-616D-D5BD-1A4C-250C0EBC8CBB}"/>
                </a:ext>
              </a:extLst>
            </p:cNvPr>
            <p:cNvSpPr/>
            <p:nvPr/>
          </p:nvSpPr>
          <p:spPr>
            <a:xfrm>
              <a:off x="4177806" y="3136411"/>
              <a:ext cx="215326" cy="20322"/>
            </a:xfrm>
            <a:custGeom>
              <a:avLst/>
              <a:gdLst/>
              <a:ahLst/>
              <a:cxnLst/>
              <a:rect l="l" t="t" r="r" b="b"/>
              <a:pathLst>
                <a:path w="2935" h="277" extrusionOk="0">
                  <a:moveTo>
                    <a:pt x="1" y="0"/>
                  </a:moveTo>
                  <a:lnTo>
                    <a:pt x="1" y="276"/>
                  </a:lnTo>
                  <a:lnTo>
                    <a:pt x="2935" y="276"/>
                  </a:lnTo>
                  <a:lnTo>
                    <a:pt x="2935"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2303;p36">
              <a:extLst>
                <a:ext uri="{FF2B5EF4-FFF2-40B4-BE49-F238E27FC236}">
                  <a16:creationId xmlns:a16="http://schemas.microsoft.com/office/drawing/2014/main" id="{19692A94-CB89-BCFE-B16E-D52C7FDA5C33}"/>
                </a:ext>
              </a:extLst>
            </p:cNvPr>
            <p:cNvSpPr/>
            <p:nvPr/>
          </p:nvSpPr>
          <p:spPr>
            <a:xfrm>
              <a:off x="4177806" y="3168178"/>
              <a:ext cx="135579" cy="20322"/>
            </a:xfrm>
            <a:custGeom>
              <a:avLst/>
              <a:gdLst/>
              <a:ahLst/>
              <a:cxnLst/>
              <a:rect l="l" t="t" r="r" b="b"/>
              <a:pathLst>
                <a:path w="1848" h="277" extrusionOk="0">
                  <a:moveTo>
                    <a:pt x="1" y="1"/>
                  </a:moveTo>
                  <a:lnTo>
                    <a:pt x="1" y="277"/>
                  </a:lnTo>
                  <a:lnTo>
                    <a:pt x="1848" y="277"/>
                  </a:lnTo>
                  <a:lnTo>
                    <a:pt x="1848"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304;p36">
              <a:extLst>
                <a:ext uri="{FF2B5EF4-FFF2-40B4-BE49-F238E27FC236}">
                  <a16:creationId xmlns:a16="http://schemas.microsoft.com/office/drawing/2014/main" id="{2C710EE8-46A3-18B2-D436-8D3CCFAAF947}"/>
                </a:ext>
              </a:extLst>
            </p:cNvPr>
            <p:cNvSpPr/>
            <p:nvPr/>
          </p:nvSpPr>
          <p:spPr>
            <a:xfrm>
              <a:off x="4786806" y="3342566"/>
              <a:ext cx="52163" cy="52163"/>
            </a:xfrm>
            <a:custGeom>
              <a:avLst/>
              <a:gdLst/>
              <a:ahLst/>
              <a:cxnLst/>
              <a:rect l="l" t="t" r="r" b="b"/>
              <a:pathLst>
                <a:path w="711" h="711"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305;p36">
              <a:extLst>
                <a:ext uri="{FF2B5EF4-FFF2-40B4-BE49-F238E27FC236}">
                  <a16:creationId xmlns:a16="http://schemas.microsoft.com/office/drawing/2014/main" id="{2D2D60F6-DF85-ECC1-92D7-CCFE8BE8DB1F}"/>
                </a:ext>
              </a:extLst>
            </p:cNvPr>
            <p:cNvSpPr/>
            <p:nvPr/>
          </p:nvSpPr>
          <p:spPr>
            <a:xfrm>
              <a:off x="4854595" y="3342566"/>
              <a:ext cx="215326" cy="20322"/>
            </a:xfrm>
            <a:custGeom>
              <a:avLst/>
              <a:gdLst/>
              <a:ahLst/>
              <a:cxnLst/>
              <a:rect l="l" t="t" r="r" b="b"/>
              <a:pathLst>
                <a:path w="2935" h="277" extrusionOk="0">
                  <a:moveTo>
                    <a:pt x="0" y="0"/>
                  </a:moveTo>
                  <a:lnTo>
                    <a:pt x="0" y="276"/>
                  </a:lnTo>
                  <a:lnTo>
                    <a:pt x="2934" y="276"/>
                  </a:lnTo>
                  <a:lnTo>
                    <a:pt x="29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306;p36">
              <a:extLst>
                <a:ext uri="{FF2B5EF4-FFF2-40B4-BE49-F238E27FC236}">
                  <a16:creationId xmlns:a16="http://schemas.microsoft.com/office/drawing/2014/main" id="{74F6A425-2CF4-D0FF-654A-AEE08FA03E87}"/>
                </a:ext>
              </a:extLst>
            </p:cNvPr>
            <p:cNvSpPr/>
            <p:nvPr/>
          </p:nvSpPr>
          <p:spPr>
            <a:xfrm>
              <a:off x="4854595" y="3374407"/>
              <a:ext cx="135138" cy="20322"/>
            </a:xfrm>
            <a:custGeom>
              <a:avLst/>
              <a:gdLst/>
              <a:ahLst/>
              <a:cxnLst/>
              <a:rect l="l" t="t" r="r" b="b"/>
              <a:pathLst>
                <a:path w="1842" h="277" extrusionOk="0">
                  <a:moveTo>
                    <a:pt x="0" y="0"/>
                  </a:moveTo>
                  <a:lnTo>
                    <a:pt x="0"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2307;p36">
              <a:extLst>
                <a:ext uri="{FF2B5EF4-FFF2-40B4-BE49-F238E27FC236}">
                  <a16:creationId xmlns:a16="http://schemas.microsoft.com/office/drawing/2014/main" id="{D1CEF324-8686-29F7-780C-C742613E5132}"/>
                </a:ext>
              </a:extLst>
            </p:cNvPr>
            <p:cNvGrpSpPr/>
            <p:nvPr/>
          </p:nvGrpSpPr>
          <p:grpSpPr>
            <a:xfrm>
              <a:off x="3743193" y="3224816"/>
              <a:ext cx="1326729" cy="789184"/>
              <a:chOff x="3743193" y="3224816"/>
              <a:chExt cx="1326729" cy="789184"/>
            </a:xfrm>
          </p:grpSpPr>
          <p:sp>
            <p:nvSpPr>
              <p:cNvPr id="231" name="Google Shape;2308;p36">
                <a:extLst>
                  <a:ext uri="{FF2B5EF4-FFF2-40B4-BE49-F238E27FC236}">
                    <a16:creationId xmlns:a16="http://schemas.microsoft.com/office/drawing/2014/main" id="{B929D5F5-A56E-220D-CBE4-385C5FB0A58A}"/>
                  </a:ext>
                </a:extLst>
              </p:cNvPr>
              <p:cNvSpPr/>
              <p:nvPr/>
            </p:nvSpPr>
            <p:spPr>
              <a:xfrm>
                <a:off x="3743193" y="323017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09;p36">
                <a:extLst>
                  <a:ext uri="{FF2B5EF4-FFF2-40B4-BE49-F238E27FC236}">
                    <a16:creationId xmlns:a16="http://schemas.microsoft.com/office/drawing/2014/main" id="{58A4EA51-28A8-93A8-1FF9-91FBB3215946}"/>
                  </a:ext>
                </a:extLst>
              </p:cNvPr>
              <p:cNvSpPr/>
              <p:nvPr/>
            </p:nvSpPr>
            <p:spPr>
              <a:xfrm>
                <a:off x="3743193" y="325372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10;p36">
                <a:extLst>
                  <a:ext uri="{FF2B5EF4-FFF2-40B4-BE49-F238E27FC236}">
                    <a16:creationId xmlns:a16="http://schemas.microsoft.com/office/drawing/2014/main" id="{E72B94CD-F3FE-672B-9018-0086B337D49C}"/>
                  </a:ext>
                </a:extLst>
              </p:cNvPr>
              <p:cNvSpPr/>
              <p:nvPr/>
            </p:nvSpPr>
            <p:spPr>
              <a:xfrm>
                <a:off x="3743193" y="327727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11;p36">
                <a:extLst>
                  <a:ext uri="{FF2B5EF4-FFF2-40B4-BE49-F238E27FC236}">
                    <a16:creationId xmlns:a16="http://schemas.microsoft.com/office/drawing/2014/main" id="{CA1E8271-1D9C-E0B3-77C3-710AB51BB836}"/>
                  </a:ext>
                </a:extLst>
              </p:cNvPr>
              <p:cNvSpPr/>
              <p:nvPr/>
            </p:nvSpPr>
            <p:spPr>
              <a:xfrm>
                <a:off x="3743193" y="3300822"/>
                <a:ext cx="298742" cy="11225"/>
              </a:xfrm>
              <a:custGeom>
                <a:avLst/>
                <a:gdLst/>
                <a:ahLst/>
                <a:cxnLst/>
                <a:rect l="l" t="t" r="r" b="b"/>
                <a:pathLst>
                  <a:path w="4072" h="153"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12;p36">
                <a:extLst>
                  <a:ext uri="{FF2B5EF4-FFF2-40B4-BE49-F238E27FC236}">
                    <a16:creationId xmlns:a16="http://schemas.microsoft.com/office/drawing/2014/main" id="{8C20BE87-9AA9-AF9C-1C1F-8B04861432C2}"/>
                  </a:ext>
                </a:extLst>
              </p:cNvPr>
              <p:cNvSpPr/>
              <p:nvPr/>
            </p:nvSpPr>
            <p:spPr>
              <a:xfrm>
                <a:off x="3743193" y="3460757"/>
                <a:ext cx="298742" cy="10785"/>
              </a:xfrm>
              <a:custGeom>
                <a:avLst/>
                <a:gdLst/>
                <a:ahLst/>
                <a:cxnLst/>
                <a:rect l="l" t="t" r="r" b="b"/>
                <a:pathLst>
                  <a:path w="4072" h="147" extrusionOk="0">
                    <a:moveTo>
                      <a:pt x="0" y="0"/>
                    </a:moveTo>
                    <a:lnTo>
                      <a:pt x="0" y="146"/>
                    </a:lnTo>
                    <a:lnTo>
                      <a:pt x="4072" y="146"/>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13;p36">
                <a:extLst>
                  <a:ext uri="{FF2B5EF4-FFF2-40B4-BE49-F238E27FC236}">
                    <a16:creationId xmlns:a16="http://schemas.microsoft.com/office/drawing/2014/main" id="{91C07F5E-3B30-6B3C-99FD-FC67379397A5}"/>
                  </a:ext>
                </a:extLst>
              </p:cNvPr>
              <p:cNvSpPr/>
              <p:nvPr/>
            </p:nvSpPr>
            <p:spPr>
              <a:xfrm>
                <a:off x="3743193" y="34838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14;p36">
                <a:extLst>
                  <a:ext uri="{FF2B5EF4-FFF2-40B4-BE49-F238E27FC236}">
                    <a16:creationId xmlns:a16="http://schemas.microsoft.com/office/drawing/2014/main" id="{42675A59-0C54-B8E1-4A14-16EE77878441}"/>
                  </a:ext>
                </a:extLst>
              </p:cNvPr>
              <p:cNvSpPr/>
              <p:nvPr/>
            </p:nvSpPr>
            <p:spPr>
              <a:xfrm>
                <a:off x="3743193" y="35074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15;p36">
                <a:extLst>
                  <a:ext uri="{FF2B5EF4-FFF2-40B4-BE49-F238E27FC236}">
                    <a16:creationId xmlns:a16="http://schemas.microsoft.com/office/drawing/2014/main" id="{5A8BC064-A0D3-FAB3-5E07-28C3B28AD3A6}"/>
                  </a:ext>
                </a:extLst>
              </p:cNvPr>
              <p:cNvSpPr/>
              <p:nvPr/>
            </p:nvSpPr>
            <p:spPr>
              <a:xfrm>
                <a:off x="3743193" y="35309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16;p36">
                <a:extLst>
                  <a:ext uri="{FF2B5EF4-FFF2-40B4-BE49-F238E27FC236}">
                    <a16:creationId xmlns:a16="http://schemas.microsoft.com/office/drawing/2014/main" id="{427EFD17-86FF-EC78-05A8-3DA13E5B7603}"/>
                  </a:ext>
                </a:extLst>
              </p:cNvPr>
              <p:cNvSpPr/>
              <p:nvPr/>
            </p:nvSpPr>
            <p:spPr>
              <a:xfrm>
                <a:off x="3743193" y="369288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317;p36">
                <a:extLst>
                  <a:ext uri="{FF2B5EF4-FFF2-40B4-BE49-F238E27FC236}">
                    <a16:creationId xmlns:a16="http://schemas.microsoft.com/office/drawing/2014/main" id="{2D567498-9832-7FC5-50BE-40721A3969D6}"/>
                  </a:ext>
                </a:extLst>
              </p:cNvPr>
              <p:cNvSpPr/>
              <p:nvPr/>
            </p:nvSpPr>
            <p:spPr>
              <a:xfrm>
                <a:off x="3743193" y="371643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318;p36">
                <a:extLst>
                  <a:ext uri="{FF2B5EF4-FFF2-40B4-BE49-F238E27FC236}">
                    <a16:creationId xmlns:a16="http://schemas.microsoft.com/office/drawing/2014/main" id="{65141D6F-EED7-021D-AE59-26DBDA1BC87B}"/>
                  </a:ext>
                </a:extLst>
              </p:cNvPr>
              <p:cNvSpPr/>
              <p:nvPr/>
            </p:nvSpPr>
            <p:spPr>
              <a:xfrm>
                <a:off x="3743193" y="373998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319;p36">
                <a:extLst>
                  <a:ext uri="{FF2B5EF4-FFF2-40B4-BE49-F238E27FC236}">
                    <a16:creationId xmlns:a16="http://schemas.microsoft.com/office/drawing/2014/main" id="{7A5F8A4F-E35E-E2B0-0408-860BE5978ADB}"/>
                  </a:ext>
                </a:extLst>
              </p:cNvPr>
              <p:cNvSpPr/>
              <p:nvPr/>
            </p:nvSpPr>
            <p:spPr>
              <a:xfrm>
                <a:off x="3743193" y="3763533"/>
                <a:ext cx="298742" cy="11298"/>
              </a:xfrm>
              <a:custGeom>
                <a:avLst/>
                <a:gdLst/>
                <a:ahLst/>
                <a:cxnLst/>
                <a:rect l="l" t="t" r="r" b="b"/>
                <a:pathLst>
                  <a:path w="4072" h="154" extrusionOk="0">
                    <a:moveTo>
                      <a:pt x="0" y="1"/>
                    </a:moveTo>
                    <a:lnTo>
                      <a:pt x="0" y="153"/>
                    </a:lnTo>
                    <a:lnTo>
                      <a:pt x="4072" y="153"/>
                    </a:lnTo>
                    <a:lnTo>
                      <a:pt x="4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320;p36">
                <a:extLst>
                  <a:ext uri="{FF2B5EF4-FFF2-40B4-BE49-F238E27FC236}">
                    <a16:creationId xmlns:a16="http://schemas.microsoft.com/office/drawing/2014/main" id="{B7984B6B-05D6-D520-BB20-535F6CB301C7}"/>
                  </a:ext>
                </a:extLst>
              </p:cNvPr>
              <p:cNvSpPr/>
              <p:nvPr/>
            </p:nvSpPr>
            <p:spPr>
              <a:xfrm>
                <a:off x="3743193" y="39280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321;p36">
                <a:extLst>
                  <a:ext uri="{FF2B5EF4-FFF2-40B4-BE49-F238E27FC236}">
                    <a16:creationId xmlns:a16="http://schemas.microsoft.com/office/drawing/2014/main" id="{27E8751E-9EC4-EA2B-3BEA-C291ADA7438C}"/>
                  </a:ext>
                </a:extLst>
              </p:cNvPr>
              <p:cNvSpPr/>
              <p:nvPr/>
            </p:nvSpPr>
            <p:spPr>
              <a:xfrm>
                <a:off x="3743193" y="39515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322;p36">
                <a:extLst>
                  <a:ext uri="{FF2B5EF4-FFF2-40B4-BE49-F238E27FC236}">
                    <a16:creationId xmlns:a16="http://schemas.microsoft.com/office/drawing/2014/main" id="{47952580-F0C6-5F25-9828-7F88127C8561}"/>
                  </a:ext>
                </a:extLst>
              </p:cNvPr>
              <p:cNvSpPr/>
              <p:nvPr/>
            </p:nvSpPr>
            <p:spPr>
              <a:xfrm>
                <a:off x="3743193" y="397511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323;p36">
                <a:extLst>
                  <a:ext uri="{FF2B5EF4-FFF2-40B4-BE49-F238E27FC236}">
                    <a16:creationId xmlns:a16="http://schemas.microsoft.com/office/drawing/2014/main" id="{F7544A9D-9160-C20E-01C5-B1CCD4D1DFDF}"/>
                  </a:ext>
                </a:extLst>
              </p:cNvPr>
              <p:cNvSpPr/>
              <p:nvPr/>
            </p:nvSpPr>
            <p:spPr>
              <a:xfrm>
                <a:off x="3743193" y="3998667"/>
                <a:ext cx="298742" cy="11225"/>
              </a:xfrm>
              <a:custGeom>
                <a:avLst/>
                <a:gdLst/>
                <a:ahLst/>
                <a:cxnLst/>
                <a:rect l="l" t="t" r="r" b="b"/>
                <a:pathLst>
                  <a:path w="4072" h="153" extrusionOk="0">
                    <a:moveTo>
                      <a:pt x="0" y="0"/>
                    </a:moveTo>
                    <a:lnTo>
                      <a:pt x="0" y="152"/>
                    </a:lnTo>
                    <a:lnTo>
                      <a:pt x="4072" y="152"/>
                    </a:lnTo>
                    <a:lnTo>
                      <a:pt x="40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324;p36">
                <a:extLst>
                  <a:ext uri="{FF2B5EF4-FFF2-40B4-BE49-F238E27FC236}">
                    <a16:creationId xmlns:a16="http://schemas.microsoft.com/office/drawing/2014/main" id="{EEFEC0A4-AF6A-A8B5-0119-728664063753}"/>
                  </a:ext>
                </a:extLst>
              </p:cNvPr>
              <p:cNvSpPr/>
              <p:nvPr/>
            </p:nvSpPr>
            <p:spPr>
              <a:xfrm>
                <a:off x="4105542" y="393212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325;p36">
                <a:extLst>
                  <a:ext uri="{FF2B5EF4-FFF2-40B4-BE49-F238E27FC236}">
                    <a16:creationId xmlns:a16="http://schemas.microsoft.com/office/drawing/2014/main" id="{BA88DCA6-02C3-5441-EDF6-664133503DE9}"/>
                  </a:ext>
                </a:extLst>
              </p:cNvPr>
              <p:cNvSpPr/>
              <p:nvPr/>
            </p:nvSpPr>
            <p:spPr>
              <a:xfrm>
                <a:off x="4105542" y="395567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326;p36">
                <a:extLst>
                  <a:ext uri="{FF2B5EF4-FFF2-40B4-BE49-F238E27FC236}">
                    <a16:creationId xmlns:a16="http://schemas.microsoft.com/office/drawing/2014/main" id="{70C58AAC-F0C0-A6C9-30F3-F57FF3D1CBBF}"/>
                  </a:ext>
                </a:extLst>
              </p:cNvPr>
              <p:cNvSpPr/>
              <p:nvPr/>
            </p:nvSpPr>
            <p:spPr>
              <a:xfrm>
                <a:off x="4105542" y="397922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327;p36">
                <a:extLst>
                  <a:ext uri="{FF2B5EF4-FFF2-40B4-BE49-F238E27FC236}">
                    <a16:creationId xmlns:a16="http://schemas.microsoft.com/office/drawing/2014/main" id="{2B90A994-D35A-6BD3-1499-39379779C57A}"/>
                  </a:ext>
                </a:extLst>
              </p:cNvPr>
              <p:cNvSpPr/>
              <p:nvPr/>
            </p:nvSpPr>
            <p:spPr>
              <a:xfrm>
                <a:off x="4105542" y="4002775"/>
                <a:ext cx="281795" cy="11225"/>
              </a:xfrm>
              <a:custGeom>
                <a:avLst/>
                <a:gdLst/>
                <a:ahLst/>
                <a:cxnLst/>
                <a:rect l="l" t="t" r="r" b="b"/>
                <a:pathLst>
                  <a:path w="3841" h="153" extrusionOk="0">
                    <a:moveTo>
                      <a:pt x="0" y="1"/>
                    </a:moveTo>
                    <a:lnTo>
                      <a:pt x="0" y="153"/>
                    </a:lnTo>
                    <a:lnTo>
                      <a:pt x="3841" y="153"/>
                    </a:lnTo>
                    <a:lnTo>
                      <a:pt x="38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328;p36">
                <a:extLst>
                  <a:ext uri="{FF2B5EF4-FFF2-40B4-BE49-F238E27FC236}">
                    <a16:creationId xmlns:a16="http://schemas.microsoft.com/office/drawing/2014/main" id="{06496CDF-A322-73BA-02C2-BE406F70C583}"/>
                  </a:ext>
                </a:extLst>
              </p:cNvPr>
              <p:cNvSpPr/>
              <p:nvPr/>
            </p:nvSpPr>
            <p:spPr>
              <a:xfrm>
                <a:off x="4788494" y="3224816"/>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329;p36">
                <a:extLst>
                  <a:ext uri="{FF2B5EF4-FFF2-40B4-BE49-F238E27FC236}">
                    <a16:creationId xmlns:a16="http://schemas.microsoft.com/office/drawing/2014/main" id="{1BCA793D-18D1-4862-58A1-3D1600B88550}"/>
                  </a:ext>
                </a:extLst>
              </p:cNvPr>
              <p:cNvSpPr/>
              <p:nvPr/>
            </p:nvSpPr>
            <p:spPr>
              <a:xfrm>
                <a:off x="4788494" y="324792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330;p36">
                <a:extLst>
                  <a:ext uri="{FF2B5EF4-FFF2-40B4-BE49-F238E27FC236}">
                    <a16:creationId xmlns:a16="http://schemas.microsoft.com/office/drawing/2014/main" id="{DDFAADFA-984B-EE4C-B1B6-203CEAA30010}"/>
                  </a:ext>
                </a:extLst>
              </p:cNvPr>
              <p:cNvSpPr/>
              <p:nvPr/>
            </p:nvSpPr>
            <p:spPr>
              <a:xfrm>
                <a:off x="4788494" y="327147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331;p36">
                <a:extLst>
                  <a:ext uri="{FF2B5EF4-FFF2-40B4-BE49-F238E27FC236}">
                    <a16:creationId xmlns:a16="http://schemas.microsoft.com/office/drawing/2014/main" id="{E67A48E9-02FF-5165-FA1A-CAA3B937C16A}"/>
                  </a:ext>
                </a:extLst>
              </p:cNvPr>
              <p:cNvSpPr/>
              <p:nvPr/>
            </p:nvSpPr>
            <p:spPr>
              <a:xfrm>
                <a:off x="4788494" y="3295026"/>
                <a:ext cx="281428" cy="11225"/>
              </a:xfrm>
              <a:custGeom>
                <a:avLst/>
                <a:gdLst/>
                <a:ahLst/>
                <a:cxnLst/>
                <a:rect l="l" t="t" r="r" b="b"/>
                <a:pathLst>
                  <a:path w="3836" h="153" extrusionOk="0">
                    <a:moveTo>
                      <a:pt x="0" y="1"/>
                    </a:moveTo>
                    <a:lnTo>
                      <a:pt x="0" y="153"/>
                    </a:lnTo>
                    <a:lnTo>
                      <a:pt x="3835" y="153"/>
                    </a:lnTo>
                    <a:lnTo>
                      <a:pt x="3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332;p36">
                <a:extLst>
                  <a:ext uri="{FF2B5EF4-FFF2-40B4-BE49-F238E27FC236}">
                    <a16:creationId xmlns:a16="http://schemas.microsoft.com/office/drawing/2014/main" id="{1EEFC1BB-333C-EF43-B52E-3174DBA495B9}"/>
                  </a:ext>
                </a:extLst>
              </p:cNvPr>
              <p:cNvSpPr/>
              <p:nvPr/>
            </p:nvSpPr>
            <p:spPr>
              <a:xfrm>
                <a:off x="4788494" y="3428110"/>
                <a:ext cx="281428" cy="11225"/>
              </a:xfrm>
              <a:custGeom>
                <a:avLst/>
                <a:gdLst/>
                <a:ahLst/>
                <a:cxnLst/>
                <a:rect l="l" t="t" r="r" b="b"/>
                <a:pathLst>
                  <a:path w="3836" h="153" extrusionOk="0">
                    <a:moveTo>
                      <a:pt x="0" y="0"/>
                    </a:moveTo>
                    <a:lnTo>
                      <a:pt x="0" y="152"/>
                    </a:lnTo>
                    <a:lnTo>
                      <a:pt x="3835" y="152"/>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333;p36">
                <a:extLst>
                  <a:ext uri="{FF2B5EF4-FFF2-40B4-BE49-F238E27FC236}">
                    <a16:creationId xmlns:a16="http://schemas.microsoft.com/office/drawing/2014/main" id="{484156D0-F618-5B87-F69B-2E33384459D5}"/>
                  </a:ext>
                </a:extLst>
              </p:cNvPr>
              <p:cNvSpPr/>
              <p:nvPr/>
            </p:nvSpPr>
            <p:spPr>
              <a:xfrm>
                <a:off x="4788494" y="3451660"/>
                <a:ext cx="281428" cy="11225"/>
              </a:xfrm>
              <a:custGeom>
                <a:avLst/>
                <a:gdLst/>
                <a:ahLst/>
                <a:cxnLst/>
                <a:rect l="l" t="t" r="r" b="b"/>
                <a:pathLst>
                  <a:path w="3836" h="153" extrusionOk="0">
                    <a:moveTo>
                      <a:pt x="0" y="0"/>
                    </a:moveTo>
                    <a:lnTo>
                      <a:pt x="0" y="152"/>
                    </a:lnTo>
                    <a:lnTo>
                      <a:pt x="3835" y="152"/>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334;p36">
                <a:extLst>
                  <a:ext uri="{FF2B5EF4-FFF2-40B4-BE49-F238E27FC236}">
                    <a16:creationId xmlns:a16="http://schemas.microsoft.com/office/drawing/2014/main" id="{854DC8D8-CDC0-F6EB-E2B7-5E854F1CB67C}"/>
                  </a:ext>
                </a:extLst>
              </p:cNvPr>
              <p:cNvSpPr/>
              <p:nvPr/>
            </p:nvSpPr>
            <p:spPr>
              <a:xfrm>
                <a:off x="4788494" y="3475210"/>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335;p36">
                <a:extLst>
                  <a:ext uri="{FF2B5EF4-FFF2-40B4-BE49-F238E27FC236}">
                    <a16:creationId xmlns:a16="http://schemas.microsoft.com/office/drawing/2014/main" id="{4C8473FF-EE2B-5E85-AC6E-81DDD043884F}"/>
                  </a:ext>
                </a:extLst>
              </p:cNvPr>
              <p:cNvSpPr/>
              <p:nvPr/>
            </p:nvSpPr>
            <p:spPr>
              <a:xfrm>
                <a:off x="4788494" y="3498760"/>
                <a:ext cx="281428" cy="10785"/>
              </a:xfrm>
              <a:custGeom>
                <a:avLst/>
                <a:gdLst/>
                <a:ahLst/>
                <a:cxnLst/>
                <a:rect l="l" t="t" r="r" b="b"/>
                <a:pathLst>
                  <a:path w="3836" h="147" extrusionOk="0">
                    <a:moveTo>
                      <a:pt x="0" y="0"/>
                    </a:moveTo>
                    <a:lnTo>
                      <a:pt x="0" y="147"/>
                    </a:lnTo>
                    <a:lnTo>
                      <a:pt x="3835" y="147"/>
                    </a:lnTo>
                    <a:lnTo>
                      <a:pt x="3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2336;p36">
              <a:extLst>
                <a:ext uri="{FF2B5EF4-FFF2-40B4-BE49-F238E27FC236}">
                  <a16:creationId xmlns:a16="http://schemas.microsoft.com/office/drawing/2014/main" id="{33EF80D3-F28E-CE6A-BC40-C8BE1E7BF61F}"/>
                </a:ext>
              </a:extLst>
            </p:cNvPr>
            <p:cNvSpPr/>
            <p:nvPr/>
          </p:nvSpPr>
          <p:spPr>
            <a:xfrm>
              <a:off x="4129899"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337;p36">
              <a:extLst>
                <a:ext uri="{FF2B5EF4-FFF2-40B4-BE49-F238E27FC236}">
                  <a16:creationId xmlns:a16="http://schemas.microsoft.com/office/drawing/2014/main" id="{8C984CAA-9F66-B9E9-02BA-EE96349669B6}"/>
                </a:ext>
              </a:extLst>
            </p:cNvPr>
            <p:cNvSpPr/>
            <p:nvPr/>
          </p:nvSpPr>
          <p:spPr>
            <a:xfrm>
              <a:off x="4169149" y="3330168"/>
              <a:ext cx="22376" cy="185980"/>
            </a:xfrm>
            <a:custGeom>
              <a:avLst/>
              <a:gdLst/>
              <a:ahLst/>
              <a:cxnLst/>
              <a:rect l="l" t="t" r="r" b="b"/>
              <a:pathLst>
                <a:path w="305" h="2535" extrusionOk="0">
                  <a:moveTo>
                    <a:pt x="0" y="1"/>
                  </a:moveTo>
                  <a:lnTo>
                    <a:pt x="0" y="2535"/>
                  </a:lnTo>
                  <a:lnTo>
                    <a:pt x="304" y="2535"/>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338;p36">
              <a:extLst>
                <a:ext uri="{FF2B5EF4-FFF2-40B4-BE49-F238E27FC236}">
                  <a16:creationId xmlns:a16="http://schemas.microsoft.com/office/drawing/2014/main" id="{749FD374-BE3F-1D50-F2E7-D20F3C442399}"/>
                </a:ext>
              </a:extLst>
            </p:cNvPr>
            <p:cNvSpPr/>
            <p:nvPr/>
          </p:nvSpPr>
          <p:spPr>
            <a:xfrm>
              <a:off x="4208399"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339;p36">
              <a:extLst>
                <a:ext uri="{FF2B5EF4-FFF2-40B4-BE49-F238E27FC236}">
                  <a16:creationId xmlns:a16="http://schemas.microsoft.com/office/drawing/2014/main" id="{FF5A648D-0E60-0D03-5A73-7EF973C9DA28}"/>
                </a:ext>
              </a:extLst>
            </p:cNvPr>
            <p:cNvSpPr/>
            <p:nvPr/>
          </p:nvSpPr>
          <p:spPr>
            <a:xfrm>
              <a:off x="4247209" y="3330168"/>
              <a:ext cx="22817" cy="185980"/>
            </a:xfrm>
            <a:custGeom>
              <a:avLst/>
              <a:gdLst/>
              <a:ahLst/>
              <a:cxnLst/>
              <a:rect l="l" t="t" r="r" b="b"/>
              <a:pathLst>
                <a:path w="311" h="2535" extrusionOk="0">
                  <a:moveTo>
                    <a:pt x="1" y="1"/>
                  </a:moveTo>
                  <a:lnTo>
                    <a:pt x="1" y="2535"/>
                  </a:lnTo>
                  <a:lnTo>
                    <a:pt x="310" y="2535"/>
                  </a:lnTo>
                  <a:lnTo>
                    <a:pt x="3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340;p36">
              <a:extLst>
                <a:ext uri="{FF2B5EF4-FFF2-40B4-BE49-F238E27FC236}">
                  <a16:creationId xmlns:a16="http://schemas.microsoft.com/office/drawing/2014/main" id="{8F9B675B-6671-7A8E-017C-477AD63DD3E8}"/>
                </a:ext>
              </a:extLst>
            </p:cNvPr>
            <p:cNvSpPr/>
            <p:nvPr/>
          </p:nvSpPr>
          <p:spPr>
            <a:xfrm>
              <a:off x="4286459" y="3280573"/>
              <a:ext cx="22376" cy="235575"/>
            </a:xfrm>
            <a:custGeom>
              <a:avLst/>
              <a:gdLst/>
              <a:ahLst/>
              <a:cxnLst/>
              <a:rect l="l" t="t" r="r" b="b"/>
              <a:pathLst>
                <a:path w="305" h="3211" extrusionOk="0">
                  <a:moveTo>
                    <a:pt x="1" y="1"/>
                  </a:moveTo>
                  <a:lnTo>
                    <a:pt x="1" y="3211"/>
                  </a:lnTo>
                  <a:lnTo>
                    <a:pt x="305" y="3211"/>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341;p36">
              <a:extLst>
                <a:ext uri="{FF2B5EF4-FFF2-40B4-BE49-F238E27FC236}">
                  <a16:creationId xmlns:a16="http://schemas.microsoft.com/office/drawing/2014/main" id="{F1852CD9-C012-3205-F8EF-4ACF842786CA}"/>
                </a:ext>
              </a:extLst>
            </p:cNvPr>
            <p:cNvSpPr/>
            <p:nvPr/>
          </p:nvSpPr>
          <p:spPr>
            <a:xfrm>
              <a:off x="4325709" y="3280573"/>
              <a:ext cx="22376" cy="235575"/>
            </a:xfrm>
            <a:custGeom>
              <a:avLst/>
              <a:gdLst/>
              <a:ahLst/>
              <a:cxnLst/>
              <a:rect l="l" t="t" r="r" b="b"/>
              <a:pathLst>
                <a:path w="305" h="3211" extrusionOk="0">
                  <a:moveTo>
                    <a:pt x="1" y="1"/>
                  </a:moveTo>
                  <a:lnTo>
                    <a:pt x="1"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342;p36">
              <a:extLst>
                <a:ext uri="{FF2B5EF4-FFF2-40B4-BE49-F238E27FC236}">
                  <a16:creationId xmlns:a16="http://schemas.microsoft.com/office/drawing/2014/main" id="{073AA5C5-3F80-69D0-27CF-AA4B0D6A026D}"/>
                </a:ext>
              </a:extLst>
            </p:cNvPr>
            <p:cNvSpPr/>
            <p:nvPr/>
          </p:nvSpPr>
          <p:spPr>
            <a:xfrm>
              <a:off x="4364959" y="3330168"/>
              <a:ext cx="22376" cy="185980"/>
            </a:xfrm>
            <a:custGeom>
              <a:avLst/>
              <a:gdLst/>
              <a:ahLst/>
              <a:cxnLst/>
              <a:rect l="l" t="t" r="r" b="b"/>
              <a:pathLst>
                <a:path w="305" h="2535" extrusionOk="0">
                  <a:moveTo>
                    <a:pt x="1" y="1"/>
                  </a:moveTo>
                  <a:lnTo>
                    <a:pt x="1" y="2535"/>
                  </a:lnTo>
                  <a:lnTo>
                    <a:pt x="305" y="2535"/>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343;p36">
              <a:extLst>
                <a:ext uri="{FF2B5EF4-FFF2-40B4-BE49-F238E27FC236}">
                  <a16:creationId xmlns:a16="http://schemas.microsoft.com/office/drawing/2014/main" id="{EAD8BE9F-992A-8EE9-03BD-A220F67CC290}"/>
                </a:ext>
              </a:extLst>
            </p:cNvPr>
            <p:cNvSpPr/>
            <p:nvPr/>
          </p:nvSpPr>
          <p:spPr>
            <a:xfrm>
              <a:off x="4403842"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344;p36">
              <a:extLst>
                <a:ext uri="{FF2B5EF4-FFF2-40B4-BE49-F238E27FC236}">
                  <a16:creationId xmlns:a16="http://schemas.microsoft.com/office/drawing/2014/main" id="{26F63632-A5E6-F0CD-3B46-9062DC838FE1}"/>
                </a:ext>
              </a:extLst>
            </p:cNvPr>
            <p:cNvSpPr/>
            <p:nvPr/>
          </p:nvSpPr>
          <p:spPr>
            <a:xfrm>
              <a:off x="4443093" y="3252108"/>
              <a:ext cx="22376" cy="264041"/>
            </a:xfrm>
            <a:custGeom>
              <a:avLst/>
              <a:gdLst/>
              <a:ahLst/>
              <a:cxnLst/>
              <a:rect l="l" t="t" r="r" b="b"/>
              <a:pathLst>
                <a:path w="305" h="3599" extrusionOk="0">
                  <a:moveTo>
                    <a:pt x="0" y="0"/>
                  </a:moveTo>
                  <a:lnTo>
                    <a:pt x="0" y="3599"/>
                  </a:lnTo>
                  <a:lnTo>
                    <a:pt x="304" y="3599"/>
                  </a:lnTo>
                  <a:lnTo>
                    <a:pt x="304"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345;p36">
              <a:extLst>
                <a:ext uri="{FF2B5EF4-FFF2-40B4-BE49-F238E27FC236}">
                  <a16:creationId xmlns:a16="http://schemas.microsoft.com/office/drawing/2014/main" id="{B22FC749-D4E5-5C24-2EC2-50ECD88BCD9B}"/>
                </a:ext>
              </a:extLst>
            </p:cNvPr>
            <p:cNvSpPr/>
            <p:nvPr/>
          </p:nvSpPr>
          <p:spPr>
            <a:xfrm>
              <a:off x="4482343" y="3280573"/>
              <a:ext cx="22376" cy="235575"/>
            </a:xfrm>
            <a:custGeom>
              <a:avLst/>
              <a:gdLst/>
              <a:ahLst/>
              <a:cxnLst/>
              <a:rect l="l" t="t" r="r" b="b"/>
              <a:pathLst>
                <a:path w="305" h="3211" extrusionOk="0">
                  <a:moveTo>
                    <a:pt x="0" y="1"/>
                  </a:moveTo>
                  <a:lnTo>
                    <a:pt x="0" y="3211"/>
                  </a:lnTo>
                  <a:lnTo>
                    <a:pt x="304" y="3211"/>
                  </a:lnTo>
                  <a:lnTo>
                    <a:pt x="3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346;p36">
              <a:extLst>
                <a:ext uri="{FF2B5EF4-FFF2-40B4-BE49-F238E27FC236}">
                  <a16:creationId xmlns:a16="http://schemas.microsoft.com/office/drawing/2014/main" id="{09E296DD-655C-5610-80A2-57BBF73149DC}"/>
                </a:ext>
              </a:extLst>
            </p:cNvPr>
            <p:cNvSpPr/>
            <p:nvPr/>
          </p:nvSpPr>
          <p:spPr>
            <a:xfrm>
              <a:off x="4521153" y="3252108"/>
              <a:ext cx="22376" cy="264041"/>
            </a:xfrm>
            <a:custGeom>
              <a:avLst/>
              <a:gdLst/>
              <a:ahLst/>
              <a:cxnLst/>
              <a:rect l="l" t="t" r="r" b="b"/>
              <a:pathLst>
                <a:path w="305" h="3599" extrusionOk="0">
                  <a:moveTo>
                    <a:pt x="0" y="0"/>
                  </a:moveTo>
                  <a:lnTo>
                    <a:pt x="0" y="3599"/>
                  </a:lnTo>
                  <a:lnTo>
                    <a:pt x="305" y="3599"/>
                  </a:lnTo>
                  <a:lnTo>
                    <a:pt x="305" y="0"/>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347;p36">
              <a:extLst>
                <a:ext uri="{FF2B5EF4-FFF2-40B4-BE49-F238E27FC236}">
                  <a16:creationId xmlns:a16="http://schemas.microsoft.com/office/drawing/2014/main" id="{104D57EE-2AB1-3BB3-1AE3-3998D61EDC35}"/>
                </a:ext>
              </a:extLst>
            </p:cNvPr>
            <p:cNvSpPr/>
            <p:nvPr/>
          </p:nvSpPr>
          <p:spPr>
            <a:xfrm>
              <a:off x="4560403" y="3280573"/>
              <a:ext cx="22376" cy="235575"/>
            </a:xfrm>
            <a:custGeom>
              <a:avLst/>
              <a:gdLst/>
              <a:ahLst/>
              <a:cxnLst/>
              <a:rect l="l" t="t" r="r" b="b"/>
              <a:pathLst>
                <a:path w="305" h="3211" extrusionOk="0">
                  <a:moveTo>
                    <a:pt x="0" y="1"/>
                  </a:moveTo>
                  <a:lnTo>
                    <a:pt x="0"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348;p36">
              <a:extLst>
                <a:ext uri="{FF2B5EF4-FFF2-40B4-BE49-F238E27FC236}">
                  <a16:creationId xmlns:a16="http://schemas.microsoft.com/office/drawing/2014/main" id="{01B1F86A-1AFE-F2BC-F02B-C7E7E2EDB810}"/>
                </a:ext>
              </a:extLst>
            </p:cNvPr>
            <p:cNvSpPr/>
            <p:nvPr/>
          </p:nvSpPr>
          <p:spPr>
            <a:xfrm>
              <a:off x="4599653" y="3214471"/>
              <a:ext cx="22376" cy="301677"/>
            </a:xfrm>
            <a:custGeom>
              <a:avLst/>
              <a:gdLst/>
              <a:ahLst/>
              <a:cxnLst/>
              <a:rect l="l" t="t" r="r" b="b"/>
              <a:pathLst>
                <a:path w="305" h="4112" extrusionOk="0">
                  <a:moveTo>
                    <a:pt x="0" y="1"/>
                  </a:moveTo>
                  <a:lnTo>
                    <a:pt x="0" y="4112"/>
                  </a:lnTo>
                  <a:lnTo>
                    <a:pt x="305" y="4112"/>
                  </a:lnTo>
                  <a:lnTo>
                    <a:pt x="305"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349;p36">
              <a:extLst>
                <a:ext uri="{FF2B5EF4-FFF2-40B4-BE49-F238E27FC236}">
                  <a16:creationId xmlns:a16="http://schemas.microsoft.com/office/drawing/2014/main" id="{24FFA25E-4F49-A2F4-0325-83C5D0C00F72}"/>
                </a:ext>
              </a:extLst>
            </p:cNvPr>
            <p:cNvSpPr/>
            <p:nvPr/>
          </p:nvSpPr>
          <p:spPr>
            <a:xfrm>
              <a:off x="4638463" y="3280573"/>
              <a:ext cx="22376" cy="235575"/>
            </a:xfrm>
            <a:custGeom>
              <a:avLst/>
              <a:gdLst/>
              <a:ahLst/>
              <a:cxnLst/>
              <a:rect l="l" t="t" r="r" b="b"/>
              <a:pathLst>
                <a:path w="305" h="3211" extrusionOk="0">
                  <a:moveTo>
                    <a:pt x="1" y="1"/>
                  </a:moveTo>
                  <a:lnTo>
                    <a:pt x="1" y="3211"/>
                  </a:lnTo>
                  <a:lnTo>
                    <a:pt x="305" y="3211"/>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350;p36">
              <a:extLst>
                <a:ext uri="{FF2B5EF4-FFF2-40B4-BE49-F238E27FC236}">
                  <a16:creationId xmlns:a16="http://schemas.microsoft.com/office/drawing/2014/main" id="{E4FD12A0-AE99-B588-6859-738A9F21FC3A}"/>
                </a:ext>
              </a:extLst>
            </p:cNvPr>
            <p:cNvSpPr/>
            <p:nvPr/>
          </p:nvSpPr>
          <p:spPr>
            <a:xfrm>
              <a:off x="4688864" y="3459876"/>
              <a:ext cx="34408" cy="22817"/>
            </a:xfrm>
            <a:custGeom>
              <a:avLst/>
              <a:gdLst/>
              <a:ahLst/>
              <a:cxnLst/>
              <a:rect l="l" t="t" r="r" b="b"/>
              <a:pathLst>
                <a:path w="469" h="311" extrusionOk="0">
                  <a:moveTo>
                    <a:pt x="1" y="1"/>
                  </a:moveTo>
                  <a:lnTo>
                    <a:pt x="1" y="311"/>
                  </a:lnTo>
                  <a:lnTo>
                    <a:pt x="468" y="311"/>
                  </a:lnTo>
                  <a:lnTo>
                    <a:pt x="468"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351;p36">
              <a:extLst>
                <a:ext uri="{FF2B5EF4-FFF2-40B4-BE49-F238E27FC236}">
                  <a16:creationId xmlns:a16="http://schemas.microsoft.com/office/drawing/2014/main" id="{2FE13ABB-7C60-C860-84AB-5170790A4C8A}"/>
                </a:ext>
              </a:extLst>
            </p:cNvPr>
            <p:cNvSpPr/>
            <p:nvPr/>
          </p:nvSpPr>
          <p:spPr>
            <a:xfrm>
              <a:off x="4688864" y="3492964"/>
              <a:ext cx="34408" cy="22817"/>
            </a:xfrm>
            <a:custGeom>
              <a:avLst/>
              <a:gdLst/>
              <a:ahLst/>
              <a:cxnLst/>
              <a:rect l="l" t="t" r="r" b="b"/>
              <a:pathLst>
                <a:path w="469" h="311" extrusionOk="0">
                  <a:moveTo>
                    <a:pt x="1" y="0"/>
                  </a:moveTo>
                  <a:lnTo>
                    <a:pt x="1" y="310"/>
                  </a:lnTo>
                  <a:lnTo>
                    <a:pt x="468" y="310"/>
                  </a:lnTo>
                  <a:lnTo>
                    <a:pt x="4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352;p36">
              <a:extLst>
                <a:ext uri="{FF2B5EF4-FFF2-40B4-BE49-F238E27FC236}">
                  <a16:creationId xmlns:a16="http://schemas.microsoft.com/office/drawing/2014/main" id="{E65D5C6C-83A5-6620-FECA-AB49D7CEF784}"/>
                </a:ext>
              </a:extLst>
            </p:cNvPr>
            <p:cNvSpPr/>
            <p:nvPr/>
          </p:nvSpPr>
          <p:spPr>
            <a:xfrm>
              <a:off x="4793409" y="3613575"/>
              <a:ext cx="51722" cy="52163"/>
            </a:xfrm>
            <a:custGeom>
              <a:avLst/>
              <a:gdLst/>
              <a:ahLst/>
              <a:cxnLst/>
              <a:rect l="l" t="t" r="r" b="b"/>
              <a:pathLst>
                <a:path w="705" h="711" extrusionOk="0">
                  <a:moveTo>
                    <a:pt x="1" y="1"/>
                  </a:moveTo>
                  <a:lnTo>
                    <a:pt x="1" y="710"/>
                  </a:lnTo>
                  <a:lnTo>
                    <a:pt x="705" y="710"/>
                  </a:lnTo>
                  <a:lnTo>
                    <a:pt x="7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353;p36">
              <a:extLst>
                <a:ext uri="{FF2B5EF4-FFF2-40B4-BE49-F238E27FC236}">
                  <a16:creationId xmlns:a16="http://schemas.microsoft.com/office/drawing/2014/main" id="{8D861602-1E3F-ECAD-A960-DFB99103182B}"/>
                </a:ext>
              </a:extLst>
            </p:cNvPr>
            <p:cNvSpPr/>
            <p:nvPr/>
          </p:nvSpPr>
          <p:spPr>
            <a:xfrm>
              <a:off x="4860758" y="3613575"/>
              <a:ext cx="215326" cy="20322"/>
            </a:xfrm>
            <a:custGeom>
              <a:avLst/>
              <a:gdLst/>
              <a:ahLst/>
              <a:cxnLst/>
              <a:rect l="l" t="t" r="r" b="b"/>
              <a:pathLst>
                <a:path w="2935" h="277" extrusionOk="0">
                  <a:moveTo>
                    <a:pt x="1" y="1"/>
                  </a:moveTo>
                  <a:lnTo>
                    <a:pt x="1" y="277"/>
                  </a:lnTo>
                  <a:lnTo>
                    <a:pt x="2935" y="277"/>
                  </a:lnTo>
                  <a:lnTo>
                    <a:pt x="2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354;p36">
              <a:extLst>
                <a:ext uri="{FF2B5EF4-FFF2-40B4-BE49-F238E27FC236}">
                  <a16:creationId xmlns:a16="http://schemas.microsoft.com/office/drawing/2014/main" id="{A5A3BAE6-D3EC-820C-4099-EE5D7DC0F182}"/>
                </a:ext>
              </a:extLst>
            </p:cNvPr>
            <p:cNvSpPr/>
            <p:nvPr/>
          </p:nvSpPr>
          <p:spPr>
            <a:xfrm>
              <a:off x="4860758" y="3645416"/>
              <a:ext cx="135212" cy="20322"/>
            </a:xfrm>
            <a:custGeom>
              <a:avLst/>
              <a:gdLst/>
              <a:ahLst/>
              <a:cxnLst/>
              <a:rect l="l" t="t" r="r" b="b"/>
              <a:pathLst>
                <a:path w="1843" h="277" extrusionOk="0">
                  <a:moveTo>
                    <a:pt x="1" y="0"/>
                  </a:moveTo>
                  <a:lnTo>
                    <a:pt x="1"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355;p36">
              <a:extLst>
                <a:ext uri="{FF2B5EF4-FFF2-40B4-BE49-F238E27FC236}">
                  <a16:creationId xmlns:a16="http://schemas.microsoft.com/office/drawing/2014/main" id="{A8508F78-A845-8D8B-501B-74C15EC7F9BE}"/>
                </a:ext>
              </a:extLst>
            </p:cNvPr>
            <p:cNvSpPr/>
            <p:nvPr/>
          </p:nvSpPr>
          <p:spPr>
            <a:xfrm>
              <a:off x="5135509" y="3138466"/>
              <a:ext cx="52163" cy="52163"/>
            </a:xfrm>
            <a:custGeom>
              <a:avLst/>
              <a:gdLst/>
              <a:ahLst/>
              <a:cxnLst/>
              <a:rect l="l" t="t" r="r" b="b"/>
              <a:pathLst>
                <a:path w="711" h="711" extrusionOk="0">
                  <a:moveTo>
                    <a:pt x="1" y="0"/>
                  </a:moveTo>
                  <a:lnTo>
                    <a:pt x="1" y="710"/>
                  </a:lnTo>
                  <a:lnTo>
                    <a:pt x="710" y="710"/>
                  </a:lnTo>
                  <a:lnTo>
                    <a:pt x="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356;p36">
              <a:extLst>
                <a:ext uri="{FF2B5EF4-FFF2-40B4-BE49-F238E27FC236}">
                  <a16:creationId xmlns:a16="http://schemas.microsoft.com/office/drawing/2014/main" id="{7FB3C6E2-13CD-D391-675D-FD8B9B853234}"/>
                </a:ext>
              </a:extLst>
            </p:cNvPr>
            <p:cNvSpPr/>
            <p:nvPr/>
          </p:nvSpPr>
          <p:spPr>
            <a:xfrm>
              <a:off x="5203298" y="3138466"/>
              <a:ext cx="214886" cy="20322"/>
            </a:xfrm>
            <a:custGeom>
              <a:avLst/>
              <a:gdLst/>
              <a:ahLst/>
              <a:cxnLst/>
              <a:rect l="l" t="t" r="r" b="b"/>
              <a:pathLst>
                <a:path w="2929" h="277" extrusionOk="0">
                  <a:moveTo>
                    <a:pt x="0" y="0"/>
                  </a:moveTo>
                  <a:lnTo>
                    <a:pt x="0" y="276"/>
                  </a:lnTo>
                  <a:lnTo>
                    <a:pt x="2929" y="276"/>
                  </a:lnTo>
                  <a:lnTo>
                    <a:pt x="29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357;p36">
              <a:extLst>
                <a:ext uri="{FF2B5EF4-FFF2-40B4-BE49-F238E27FC236}">
                  <a16:creationId xmlns:a16="http://schemas.microsoft.com/office/drawing/2014/main" id="{BFC4DE79-107C-E945-94F4-DC8398CC38B1}"/>
                </a:ext>
              </a:extLst>
            </p:cNvPr>
            <p:cNvSpPr/>
            <p:nvPr/>
          </p:nvSpPr>
          <p:spPr>
            <a:xfrm>
              <a:off x="5203298" y="3170306"/>
              <a:ext cx="135138" cy="20322"/>
            </a:xfrm>
            <a:custGeom>
              <a:avLst/>
              <a:gdLst/>
              <a:ahLst/>
              <a:cxnLst/>
              <a:rect l="l" t="t" r="r" b="b"/>
              <a:pathLst>
                <a:path w="1842" h="277" extrusionOk="0">
                  <a:moveTo>
                    <a:pt x="0" y="0"/>
                  </a:moveTo>
                  <a:lnTo>
                    <a:pt x="0" y="276"/>
                  </a:lnTo>
                  <a:lnTo>
                    <a:pt x="1842" y="276"/>
                  </a:lnTo>
                  <a:lnTo>
                    <a:pt x="18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358;p36">
              <a:extLst>
                <a:ext uri="{FF2B5EF4-FFF2-40B4-BE49-F238E27FC236}">
                  <a16:creationId xmlns:a16="http://schemas.microsoft.com/office/drawing/2014/main" id="{042DD28B-A2CC-AF88-85AA-2029BE2938DB}"/>
                </a:ext>
              </a:extLst>
            </p:cNvPr>
            <p:cNvSpPr/>
            <p:nvPr/>
          </p:nvSpPr>
          <p:spPr>
            <a:xfrm>
              <a:off x="5375998" y="3979225"/>
              <a:ext cx="48788" cy="22817"/>
            </a:xfrm>
            <a:custGeom>
              <a:avLst/>
              <a:gdLst/>
              <a:ahLst/>
              <a:cxnLst/>
              <a:rect l="l" t="t" r="r" b="b"/>
              <a:pathLst>
                <a:path w="665" h="311" extrusionOk="0">
                  <a:moveTo>
                    <a:pt x="0" y="1"/>
                  </a:moveTo>
                  <a:lnTo>
                    <a:pt x="0" y="310"/>
                  </a:lnTo>
                  <a:lnTo>
                    <a:pt x="665" y="310"/>
                  </a:lnTo>
                  <a:lnTo>
                    <a:pt x="6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359;p36">
              <a:extLst>
                <a:ext uri="{FF2B5EF4-FFF2-40B4-BE49-F238E27FC236}">
                  <a16:creationId xmlns:a16="http://schemas.microsoft.com/office/drawing/2014/main" id="{959DC5BA-F543-E722-F6B1-309F912DE1BE}"/>
                </a:ext>
              </a:extLst>
            </p:cNvPr>
            <p:cNvSpPr/>
            <p:nvPr/>
          </p:nvSpPr>
          <p:spPr>
            <a:xfrm>
              <a:off x="5375998" y="4012313"/>
              <a:ext cx="48788" cy="22743"/>
            </a:xfrm>
            <a:custGeom>
              <a:avLst/>
              <a:gdLst/>
              <a:ahLst/>
              <a:cxnLst/>
              <a:rect l="l" t="t" r="r" b="b"/>
              <a:pathLst>
                <a:path w="665" h="310" extrusionOk="0">
                  <a:moveTo>
                    <a:pt x="0" y="0"/>
                  </a:moveTo>
                  <a:lnTo>
                    <a:pt x="0" y="310"/>
                  </a:lnTo>
                  <a:lnTo>
                    <a:pt x="665" y="310"/>
                  </a:lnTo>
                  <a:lnTo>
                    <a:pt x="6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360;p36">
              <a:extLst>
                <a:ext uri="{FF2B5EF4-FFF2-40B4-BE49-F238E27FC236}">
                  <a16:creationId xmlns:a16="http://schemas.microsoft.com/office/drawing/2014/main" id="{FE6856CB-D48C-2BFE-8AE0-167EE3989AD4}"/>
                </a:ext>
              </a:extLst>
            </p:cNvPr>
            <p:cNvSpPr/>
            <p:nvPr/>
          </p:nvSpPr>
          <p:spPr>
            <a:xfrm>
              <a:off x="4490560" y="3968881"/>
              <a:ext cx="25311" cy="45560"/>
            </a:xfrm>
            <a:custGeom>
              <a:avLst/>
              <a:gdLst/>
              <a:ahLst/>
              <a:cxnLst/>
              <a:rect l="l" t="t" r="r" b="b"/>
              <a:pathLst>
                <a:path w="345" h="621" extrusionOk="0">
                  <a:moveTo>
                    <a:pt x="1" y="1"/>
                  </a:moveTo>
                  <a:lnTo>
                    <a:pt x="1" y="620"/>
                  </a:lnTo>
                  <a:lnTo>
                    <a:pt x="344" y="620"/>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361;p36">
              <a:extLst>
                <a:ext uri="{FF2B5EF4-FFF2-40B4-BE49-F238E27FC236}">
                  <a16:creationId xmlns:a16="http://schemas.microsoft.com/office/drawing/2014/main" id="{8FEBE56F-D44C-0EE4-B416-2F2BBAE61355}"/>
                </a:ext>
              </a:extLst>
            </p:cNvPr>
            <p:cNvSpPr/>
            <p:nvPr/>
          </p:nvSpPr>
          <p:spPr>
            <a:xfrm>
              <a:off x="4534798" y="3945771"/>
              <a:ext cx="25238" cy="68670"/>
            </a:xfrm>
            <a:custGeom>
              <a:avLst/>
              <a:gdLst/>
              <a:ahLst/>
              <a:cxnLst/>
              <a:rect l="l" t="t" r="r" b="b"/>
              <a:pathLst>
                <a:path w="344" h="936" extrusionOk="0">
                  <a:moveTo>
                    <a:pt x="0" y="0"/>
                  </a:moveTo>
                  <a:lnTo>
                    <a:pt x="0" y="935"/>
                  </a:lnTo>
                  <a:lnTo>
                    <a:pt x="344" y="935"/>
                  </a:lnTo>
                  <a:lnTo>
                    <a:pt x="344"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362;p36">
              <a:extLst>
                <a:ext uri="{FF2B5EF4-FFF2-40B4-BE49-F238E27FC236}">
                  <a16:creationId xmlns:a16="http://schemas.microsoft.com/office/drawing/2014/main" id="{C6FB1566-C34F-7114-89B4-EE0E19128888}"/>
                </a:ext>
              </a:extLst>
            </p:cNvPr>
            <p:cNvSpPr/>
            <p:nvPr/>
          </p:nvSpPr>
          <p:spPr>
            <a:xfrm>
              <a:off x="4578964" y="3914811"/>
              <a:ext cx="25311" cy="99630"/>
            </a:xfrm>
            <a:custGeom>
              <a:avLst/>
              <a:gdLst/>
              <a:ahLst/>
              <a:cxnLst/>
              <a:rect l="l" t="t" r="r" b="b"/>
              <a:pathLst>
                <a:path w="345" h="1358" extrusionOk="0">
                  <a:moveTo>
                    <a:pt x="1" y="0"/>
                  </a:moveTo>
                  <a:lnTo>
                    <a:pt x="1" y="1357"/>
                  </a:lnTo>
                  <a:lnTo>
                    <a:pt x="344" y="1357"/>
                  </a:lnTo>
                  <a:lnTo>
                    <a:pt x="344"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363;p36">
              <a:extLst>
                <a:ext uri="{FF2B5EF4-FFF2-40B4-BE49-F238E27FC236}">
                  <a16:creationId xmlns:a16="http://schemas.microsoft.com/office/drawing/2014/main" id="{086D820F-A21A-AE5B-1995-48757BD43D87}"/>
                </a:ext>
              </a:extLst>
            </p:cNvPr>
            <p:cNvSpPr/>
            <p:nvPr/>
          </p:nvSpPr>
          <p:spPr>
            <a:xfrm>
              <a:off x="4623203" y="3898231"/>
              <a:ext cx="25238" cy="116210"/>
            </a:xfrm>
            <a:custGeom>
              <a:avLst/>
              <a:gdLst/>
              <a:ahLst/>
              <a:cxnLst/>
              <a:rect l="l" t="t" r="r" b="b"/>
              <a:pathLst>
                <a:path w="344" h="1584" extrusionOk="0">
                  <a:moveTo>
                    <a:pt x="0" y="1"/>
                  </a:moveTo>
                  <a:lnTo>
                    <a:pt x="0" y="1583"/>
                  </a:lnTo>
                  <a:lnTo>
                    <a:pt x="344" y="1583"/>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364;p36">
              <a:extLst>
                <a:ext uri="{FF2B5EF4-FFF2-40B4-BE49-F238E27FC236}">
                  <a16:creationId xmlns:a16="http://schemas.microsoft.com/office/drawing/2014/main" id="{1C4D4F26-FA50-5DED-98BD-269BC8C470F9}"/>
                </a:ext>
              </a:extLst>
            </p:cNvPr>
            <p:cNvSpPr/>
            <p:nvPr/>
          </p:nvSpPr>
          <p:spPr>
            <a:xfrm>
              <a:off x="4667442" y="3845775"/>
              <a:ext cx="25238" cy="166979"/>
            </a:xfrm>
            <a:custGeom>
              <a:avLst/>
              <a:gdLst/>
              <a:ahLst/>
              <a:cxnLst/>
              <a:rect l="l" t="t" r="r" b="b"/>
              <a:pathLst>
                <a:path w="344" h="2276" extrusionOk="0">
                  <a:moveTo>
                    <a:pt x="0" y="1"/>
                  </a:moveTo>
                  <a:lnTo>
                    <a:pt x="0" y="2276"/>
                  </a:lnTo>
                  <a:lnTo>
                    <a:pt x="344" y="2276"/>
                  </a:lnTo>
                  <a:lnTo>
                    <a:pt x="344" y="1"/>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365;p36">
              <a:extLst>
                <a:ext uri="{FF2B5EF4-FFF2-40B4-BE49-F238E27FC236}">
                  <a16:creationId xmlns:a16="http://schemas.microsoft.com/office/drawing/2014/main" id="{9937314A-3840-9827-BB7B-E4616C76DCEA}"/>
                </a:ext>
              </a:extLst>
            </p:cNvPr>
            <p:cNvSpPr/>
            <p:nvPr/>
          </p:nvSpPr>
          <p:spPr>
            <a:xfrm>
              <a:off x="4466202" y="3845408"/>
              <a:ext cx="233521" cy="188034"/>
            </a:xfrm>
            <a:custGeom>
              <a:avLst/>
              <a:gdLst/>
              <a:ahLst/>
              <a:cxnLst/>
              <a:rect l="l" t="t" r="r" b="b"/>
              <a:pathLst>
                <a:path w="3183" h="2563" extrusionOk="0">
                  <a:moveTo>
                    <a:pt x="0" y="0"/>
                  </a:moveTo>
                  <a:lnTo>
                    <a:pt x="0" y="2562"/>
                  </a:lnTo>
                  <a:lnTo>
                    <a:pt x="3182" y="2562"/>
                  </a:lnTo>
                  <a:lnTo>
                    <a:pt x="3182" y="2523"/>
                  </a:lnTo>
                  <a:lnTo>
                    <a:pt x="51" y="2523"/>
                  </a:lnTo>
                  <a:lnTo>
                    <a:pt x="51"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366;p36">
              <a:extLst>
                <a:ext uri="{FF2B5EF4-FFF2-40B4-BE49-F238E27FC236}">
                  <a16:creationId xmlns:a16="http://schemas.microsoft.com/office/drawing/2014/main" id="{A0E39A1F-8D16-C1F3-F380-8FD48C508F79}"/>
                </a:ext>
              </a:extLst>
            </p:cNvPr>
            <p:cNvSpPr/>
            <p:nvPr/>
          </p:nvSpPr>
          <p:spPr>
            <a:xfrm>
              <a:off x="4488946" y="3843721"/>
              <a:ext cx="28539" cy="172334"/>
            </a:xfrm>
            <a:custGeom>
              <a:avLst/>
              <a:gdLst/>
              <a:ahLst/>
              <a:cxnLst/>
              <a:rect l="l" t="t" r="r" b="b"/>
              <a:pathLst>
                <a:path w="389" h="2349" extrusionOk="0">
                  <a:moveTo>
                    <a:pt x="344" y="40"/>
                  </a:moveTo>
                  <a:lnTo>
                    <a:pt x="344" y="2309"/>
                  </a:lnTo>
                  <a:lnTo>
                    <a:pt x="45" y="2309"/>
                  </a:lnTo>
                  <a:lnTo>
                    <a:pt x="45" y="40"/>
                  </a:lnTo>
                  <a:close/>
                  <a:moveTo>
                    <a:pt x="0" y="0"/>
                  </a:moveTo>
                  <a:lnTo>
                    <a:pt x="0"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367;p36">
              <a:extLst>
                <a:ext uri="{FF2B5EF4-FFF2-40B4-BE49-F238E27FC236}">
                  <a16:creationId xmlns:a16="http://schemas.microsoft.com/office/drawing/2014/main" id="{761E01EB-BCA1-B71A-01EB-6213405775A9}"/>
                </a:ext>
              </a:extLst>
            </p:cNvPr>
            <p:cNvSpPr/>
            <p:nvPr/>
          </p:nvSpPr>
          <p:spPr>
            <a:xfrm>
              <a:off x="4533111" y="3843721"/>
              <a:ext cx="28612" cy="172334"/>
            </a:xfrm>
            <a:custGeom>
              <a:avLst/>
              <a:gdLst/>
              <a:ahLst/>
              <a:cxnLst/>
              <a:rect l="l" t="t" r="r" b="b"/>
              <a:pathLst>
                <a:path w="390" h="2349" extrusionOk="0">
                  <a:moveTo>
                    <a:pt x="344" y="40"/>
                  </a:moveTo>
                  <a:lnTo>
                    <a:pt x="344" y="2309"/>
                  </a:lnTo>
                  <a:lnTo>
                    <a:pt x="46" y="2309"/>
                  </a:lnTo>
                  <a:lnTo>
                    <a:pt x="46" y="40"/>
                  </a:lnTo>
                  <a:close/>
                  <a:moveTo>
                    <a:pt x="1" y="0"/>
                  </a:moveTo>
                  <a:lnTo>
                    <a:pt x="1"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368;p36">
              <a:extLst>
                <a:ext uri="{FF2B5EF4-FFF2-40B4-BE49-F238E27FC236}">
                  <a16:creationId xmlns:a16="http://schemas.microsoft.com/office/drawing/2014/main" id="{7822DA26-744D-7B72-4ADB-D9D525D7F91A}"/>
                </a:ext>
              </a:extLst>
            </p:cNvPr>
            <p:cNvSpPr/>
            <p:nvPr/>
          </p:nvSpPr>
          <p:spPr>
            <a:xfrm>
              <a:off x="4577350" y="3843721"/>
              <a:ext cx="28539" cy="172334"/>
            </a:xfrm>
            <a:custGeom>
              <a:avLst/>
              <a:gdLst/>
              <a:ahLst/>
              <a:cxnLst/>
              <a:rect l="l" t="t" r="r" b="b"/>
              <a:pathLst>
                <a:path w="389" h="2349" extrusionOk="0">
                  <a:moveTo>
                    <a:pt x="344" y="40"/>
                  </a:moveTo>
                  <a:lnTo>
                    <a:pt x="344" y="2309"/>
                  </a:lnTo>
                  <a:lnTo>
                    <a:pt x="45" y="2309"/>
                  </a:lnTo>
                  <a:lnTo>
                    <a:pt x="45" y="40"/>
                  </a:lnTo>
                  <a:close/>
                  <a:moveTo>
                    <a:pt x="0" y="0"/>
                  </a:moveTo>
                  <a:lnTo>
                    <a:pt x="0"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369;p36">
              <a:extLst>
                <a:ext uri="{FF2B5EF4-FFF2-40B4-BE49-F238E27FC236}">
                  <a16:creationId xmlns:a16="http://schemas.microsoft.com/office/drawing/2014/main" id="{1855F78E-B5C5-2410-8F80-59E7128741A1}"/>
                </a:ext>
              </a:extLst>
            </p:cNvPr>
            <p:cNvSpPr/>
            <p:nvPr/>
          </p:nvSpPr>
          <p:spPr>
            <a:xfrm>
              <a:off x="4621516" y="3843721"/>
              <a:ext cx="28612" cy="172334"/>
            </a:xfrm>
            <a:custGeom>
              <a:avLst/>
              <a:gdLst/>
              <a:ahLst/>
              <a:cxnLst/>
              <a:rect l="l" t="t" r="r" b="b"/>
              <a:pathLst>
                <a:path w="390" h="2349" extrusionOk="0">
                  <a:moveTo>
                    <a:pt x="344" y="40"/>
                  </a:moveTo>
                  <a:lnTo>
                    <a:pt x="344" y="2309"/>
                  </a:lnTo>
                  <a:lnTo>
                    <a:pt x="46" y="2309"/>
                  </a:lnTo>
                  <a:lnTo>
                    <a:pt x="46" y="40"/>
                  </a:lnTo>
                  <a:close/>
                  <a:moveTo>
                    <a:pt x="1" y="0"/>
                  </a:moveTo>
                  <a:lnTo>
                    <a:pt x="1" y="2349"/>
                  </a:lnTo>
                  <a:lnTo>
                    <a:pt x="389" y="2349"/>
                  </a:lnTo>
                  <a:lnTo>
                    <a:pt x="389" y="0"/>
                  </a:ln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370;p36">
              <a:extLst>
                <a:ext uri="{FF2B5EF4-FFF2-40B4-BE49-F238E27FC236}">
                  <a16:creationId xmlns:a16="http://schemas.microsoft.com/office/drawing/2014/main" id="{A1E8759C-FA53-DEFB-F879-3D7A2C2BE035}"/>
                </a:ext>
              </a:extLst>
            </p:cNvPr>
            <p:cNvSpPr/>
            <p:nvPr/>
          </p:nvSpPr>
          <p:spPr>
            <a:xfrm>
              <a:off x="4467010" y="3625607"/>
              <a:ext cx="239317" cy="163237"/>
            </a:xfrm>
            <a:custGeom>
              <a:avLst/>
              <a:gdLst/>
              <a:ahLst/>
              <a:cxnLst/>
              <a:rect l="l" t="t" r="r" b="b"/>
              <a:pathLst>
                <a:path w="3262" h="2225" extrusionOk="0">
                  <a:moveTo>
                    <a:pt x="1" y="0"/>
                  </a:moveTo>
                  <a:lnTo>
                    <a:pt x="1" y="2224"/>
                  </a:lnTo>
                  <a:lnTo>
                    <a:pt x="3261" y="2224"/>
                  </a:lnTo>
                  <a:lnTo>
                    <a:pt x="3261" y="2191"/>
                  </a:lnTo>
                  <a:lnTo>
                    <a:pt x="35" y="2191"/>
                  </a:lnTo>
                  <a:lnTo>
                    <a:pt x="35" y="0"/>
                  </a:lnTo>
                  <a:close/>
                </a:path>
              </a:pathLst>
            </a:custGeom>
            <a:solidFill>
              <a:srgbClr val="00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371;p36">
              <a:extLst>
                <a:ext uri="{FF2B5EF4-FFF2-40B4-BE49-F238E27FC236}">
                  <a16:creationId xmlns:a16="http://schemas.microsoft.com/office/drawing/2014/main" id="{A25B7EA2-433C-E52A-8B90-F3F3BC3CA5AE}"/>
                </a:ext>
              </a:extLst>
            </p:cNvPr>
            <p:cNvSpPr/>
            <p:nvPr/>
          </p:nvSpPr>
          <p:spPr>
            <a:xfrm>
              <a:off x="4481903" y="3649304"/>
              <a:ext cx="214519" cy="124280"/>
            </a:xfrm>
            <a:custGeom>
              <a:avLst/>
              <a:gdLst/>
              <a:ahLst/>
              <a:cxnLst/>
              <a:rect l="l" t="t" r="r" b="b"/>
              <a:pathLst>
                <a:path w="2924" h="1694" extrusionOk="0">
                  <a:moveTo>
                    <a:pt x="264" y="0"/>
                  </a:moveTo>
                  <a:cubicBezTo>
                    <a:pt x="250" y="0"/>
                    <a:pt x="234" y="9"/>
                    <a:pt x="231" y="26"/>
                  </a:cubicBezTo>
                  <a:lnTo>
                    <a:pt x="0" y="1665"/>
                  </a:lnTo>
                  <a:lnTo>
                    <a:pt x="2923" y="1693"/>
                  </a:lnTo>
                  <a:lnTo>
                    <a:pt x="2715" y="116"/>
                  </a:lnTo>
                  <a:cubicBezTo>
                    <a:pt x="2709" y="87"/>
                    <a:pt x="2681" y="72"/>
                    <a:pt x="2653" y="72"/>
                  </a:cubicBezTo>
                  <a:cubicBezTo>
                    <a:pt x="2626" y="72"/>
                    <a:pt x="2599" y="86"/>
                    <a:pt x="2591" y="116"/>
                  </a:cubicBezTo>
                  <a:lnTo>
                    <a:pt x="2292" y="1327"/>
                  </a:lnTo>
                  <a:cubicBezTo>
                    <a:pt x="2281" y="1355"/>
                    <a:pt x="2253" y="1369"/>
                    <a:pt x="2225" y="1369"/>
                  </a:cubicBezTo>
                  <a:cubicBezTo>
                    <a:pt x="2197" y="1369"/>
                    <a:pt x="2169" y="1355"/>
                    <a:pt x="2157" y="1327"/>
                  </a:cubicBezTo>
                  <a:lnTo>
                    <a:pt x="2011" y="972"/>
                  </a:lnTo>
                  <a:cubicBezTo>
                    <a:pt x="2002" y="953"/>
                    <a:pt x="1981" y="943"/>
                    <a:pt x="1960" y="943"/>
                  </a:cubicBezTo>
                  <a:cubicBezTo>
                    <a:pt x="1939" y="943"/>
                    <a:pt x="1918" y="953"/>
                    <a:pt x="1910" y="972"/>
                  </a:cubicBezTo>
                  <a:lnTo>
                    <a:pt x="1842" y="1147"/>
                  </a:lnTo>
                  <a:cubicBezTo>
                    <a:pt x="1817" y="1209"/>
                    <a:pt x="1755" y="1240"/>
                    <a:pt x="1693" y="1240"/>
                  </a:cubicBezTo>
                  <a:cubicBezTo>
                    <a:pt x="1631" y="1240"/>
                    <a:pt x="1569" y="1209"/>
                    <a:pt x="1543" y="1147"/>
                  </a:cubicBezTo>
                  <a:lnTo>
                    <a:pt x="1239" y="404"/>
                  </a:lnTo>
                  <a:cubicBezTo>
                    <a:pt x="1233" y="383"/>
                    <a:pt x="1211" y="371"/>
                    <a:pt x="1189" y="371"/>
                  </a:cubicBezTo>
                  <a:cubicBezTo>
                    <a:pt x="1175" y="371"/>
                    <a:pt x="1160" y="376"/>
                    <a:pt x="1149" y="387"/>
                  </a:cubicBezTo>
                  <a:lnTo>
                    <a:pt x="704" y="803"/>
                  </a:lnTo>
                  <a:cubicBezTo>
                    <a:pt x="674" y="832"/>
                    <a:pt x="634" y="845"/>
                    <a:pt x="595" y="845"/>
                  </a:cubicBezTo>
                  <a:cubicBezTo>
                    <a:pt x="532" y="845"/>
                    <a:pt x="470" y="811"/>
                    <a:pt x="445" y="753"/>
                  </a:cubicBezTo>
                  <a:lnTo>
                    <a:pt x="293" y="21"/>
                  </a:lnTo>
                  <a:cubicBezTo>
                    <a:pt x="291" y="7"/>
                    <a:pt x="278" y="0"/>
                    <a:pt x="264" y="0"/>
                  </a:cubicBezTo>
                  <a:close/>
                </a:path>
              </a:pathLst>
            </a:custGeom>
            <a:solidFill>
              <a:srgbClr val="00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372;p36">
              <a:extLst>
                <a:ext uri="{FF2B5EF4-FFF2-40B4-BE49-F238E27FC236}">
                  <a16:creationId xmlns:a16="http://schemas.microsoft.com/office/drawing/2014/main" id="{78F2EACF-4ADF-C305-1341-696BCB862F22}"/>
                </a:ext>
              </a:extLst>
            </p:cNvPr>
            <p:cNvSpPr/>
            <p:nvPr/>
          </p:nvSpPr>
          <p:spPr>
            <a:xfrm>
              <a:off x="4157190" y="3623920"/>
              <a:ext cx="171894" cy="172334"/>
            </a:xfrm>
            <a:custGeom>
              <a:avLst/>
              <a:gdLst/>
              <a:ahLst/>
              <a:cxnLst/>
              <a:rect l="l" t="t" r="r" b="b"/>
              <a:pathLst>
                <a:path w="2343" h="2349" extrusionOk="0">
                  <a:moveTo>
                    <a:pt x="1171" y="136"/>
                  </a:moveTo>
                  <a:cubicBezTo>
                    <a:pt x="1746" y="136"/>
                    <a:pt x="2208" y="603"/>
                    <a:pt x="2208" y="1178"/>
                  </a:cubicBezTo>
                  <a:cubicBezTo>
                    <a:pt x="2208" y="1746"/>
                    <a:pt x="1746" y="2214"/>
                    <a:pt x="1171" y="2214"/>
                  </a:cubicBezTo>
                  <a:cubicBezTo>
                    <a:pt x="597" y="2214"/>
                    <a:pt x="135" y="1746"/>
                    <a:pt x="135" y="1178"/>
                  </a:cubicBezTo>
                  <a:cubicBezTo>
                    <a:pt x="135" y="603"/>
                    <a:pt x="597" y="136"/>
                    <a:pt x="1171" y="136"/>
                  </a:cubicBezTo>
                  <a:close/>
                  <a:moveTo>
                    <a:pt x="1171" y="1"/>
                  </a:moveTo>
                  <a:cubicBezTo>
                    <a:pt x="524" y="1"/>
                    <a:pt x="0" y="530"/>
                    <a:pt x="0" y="1178"/>
                  </a:cubicBezTo>
                  <a:cubicBezTo>
                    <a:pt x="0" y="1820"/>
                    <a:pt x="524" y="2349"/>
                    <a:pt x="1171" y="2349"/>
                  </a:cubicBezTo>
                  <a:cubicBezTo>
                    <a:pt x="1819" y="2349"/>
                    <a:pt x="2343" y="1820"/>
                    <a:pt x="2343" y="1178"/>
                  </a:cubicBezTo>
                  <a:cubicBezTo>
                    <a:pt x="2343" y="530"/>
                    <a:pt x="1819" y="1"/>
                    <a:pt x="1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373;p36">
              <a:extLst>
                <a:ext uri="{FF2B5EF4-FFF2-40B4-BE49-F238E27FC236}">
                  <a16:creationId xmlns:a16="http://schemas.microsoft.com/office/drawing/2014/main" id="{3ED6B10E-37AB-868B-0B54-7ABEFA768F4E}"/>
                </a:ext>
              </a:extLst>
            </p:cNvPr>
            <p:cNvSpPr/>
            <p:nvPr/>
          </p:nvSpPr>
          <p:spPr>
            <a:xfrm>
              <a:off x="4228648" y="3667278"/>
              <a:ext cx="28172" cy="28172"/>
            </a:xfrm>
            <a:custGeom>
              <a:avLst/>
              <a:gdLst/>
              <a:ahLst/>
              <a:cxnLst/>
              <a:rect l="l" t="t" r="r" b="b"/>
              <a:pathLst>
                <a:path w="384" h="384" extrusionOk="0">
                  <a:moveTo>
                    <a:pt x="192" y="1"/>
                  </a:moveTo>
                  <a:cubicBezTo>
                    <a:pt x="85" y="1"/>
                    <a:pt x="0" y="85"/>
                    <a:pt x="0" y="192"/>
                  </a:cubicBezTo>
                  <a:cubicBezTo>
                    <a:pt x="0" y="299"/>
                    <a:pt x="85" y="384"/>
                    <a:pt x="192" y="384"/>
                  </a:cubicBezTo>
                  <a:cubicBezTo>
                    <a:pt x="299" y="384"/>
                    <a:pt x="383" y="299"/>
                    <a:pt x="383" y="192"/>
                  </a:cubicBezTo>
                  <a:cubicBezTo>
                    <a:pt x="383" y="85"/>
                    <a:pt x="299"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374;p36">
              <a:extLst>
                <a:ext uri="{FF2B5EF4-FFF2-40B4-BE49-F238E27FC236}">
                  <a16:creationId xmlns:a16="http://schemas.microsoft.com/office/drawing/2014/main" id="{04395324-C625-270B-E8E8-26910C374F53}"/>
                </a:ext>
              </a:extLst>
            </p:cNvPr>
            <p:cNvSpPr/>
            <p:nvPr/>
          </p:nvSpPr>
          <p:spPr>
            <a:xfrm>
              <a:off x="4219110" y="3704474"/>
              <a:ext cx="47614" cy="49668"/>
            </a:xfrm>
            <a:custGeom>
              <a:avLst/>
              <a:gdLst/>
              <a:ahLst/>
              <a:cxnLst/>
              <a:rect l="l" t="t" r="r" b="b"/>
              <a:pathLst>
                <a:path w="649" h="677" extrusionOk="0">
                  <a:moveTo>
                    <a:pt x="322" y="1"/>
                  </a:moveTo>
                  <a:cubicBezTo>
                    <a:pt x="147" y="1"/>
                    <a:pt x="1" y="147"/>
                    <a:pt x="1" y="322"/>
                  </a:cubicBezTo>
                  <a:lnTo>
                    <a:pt x="1" y="676"/>
                  </a:lnTo>
                  <a:lnTo>
                    <a:pt x="648" y="676"/>
                  </a:lnTo>
                  <a:lnTo>
                    <a:pt x="648" y="322"/>
                  </a:lnTo>
                  <a:cubicBezTo>
                    <a:pt x="648" y="147"/>
                    <a:pt x="502" y="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375;p36">
              <a:extLst>
                <a:ext uri="{FF2B5EF4-FFF2-40B4-BE49-F238E27FC236}">
                  <a16:creationId xmlns:a16="http://schemas.microsoft.com/office/drawing/2014/main" id="{B2C839F1-9941-8A22-6F73-8844BB0FD743}"/>
                </a:ext>
              </a:extLst>
            </p:cNvPr>
            <p:cNvSpPr/>
            <p:nvPr/>
          </p:nvSpPr>
          <p:spPr>
            <a:xfrm>
              <a:off x="5150402" y="3252474"/>
              <a:ext cx="228092" cy="228165"/>
            </a:xfrm>
            <a:custGeom>
              <a:avLst/>
              <a:gdLst/>
              <a:ahLst/>
              <a:cxnLst/>
              <a:rect l="l" t="t" r="r" b="b"/>
              <a:pathLst>
                <a:path w="3109" h="3110" extrusionOk="0">
                  <a:moveTo>
                    <a:pt x="1555" y="1"/>
                  </a:moveTo>
                  <a:cubicBezTo>
                    <a:pt x="693" y="1"/>
                    <a:pt x="0" y="699"/>
                    <a:pt x="0" y="1555"/>
                  </a:cubicBezTo>
                  <a:cubicBezTo>
                    <a:pt x="0" y="2417"/>
                    <a:pt x="693" y="3109"/>
                    <a:pt x="1555" y="3109"/>
                  </a:cubicBezTo>
                  <a:cubicBezTo>
                    <a:pt x="2411" y="3109"/>
                    <a:pt x="3109" y="2417"/>
                    <a:pt x="3109" y="1555"/>
                  </a:cubicBezTo>
                  <a:cubicBezTo>
                    <a:pt x="3109" y="699"/>
                    <a:pt x="2411" y="1"/>
                    <a:pt x="1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376;p36">
              <a:extLst>
                <a:ext uri="{FF2B5EF4-FFF2-40B4-BE49-F238E27FC236}">
                  <a16:creationId xmlns:a16="http://schemas.microsoft.com/office/drawing/2014/main" id="{CCE3BB8B-FDD1-6873-11AF-EBFC250AA4BD}"/>
                </a:ext>
              </a:extLst>
            </p:cNvPr>
            <p:cNvSpPr/>
            <p:nvPr/>
          </p:nvSpPr>
          <p:spPr>
            <a:xfrm>
              <a:off x="5150402" y="3252474"/>
              <a:ext cx="195078" cy="228165"/>
            </a:xfrm>
            <a:custGeom>
              <a:avLst/>
              <a:gdLst/>
              <a:ahLst/>
              <a:cxnLst/>
              <a:rect l="l" t="t" r="r" b="b"/>
              <a:pathLst>
                <a:path w="2659" h="3110" extrusionOk="0">
                  <a:moveTo>
                    <a:pt x="1555" y="1"/>
                  </a:moveTo>
                  <a:cubicBezTo>
                    <a:pt x="699" y="1"/>
                    <a:pt x="0" y="705"/>
                    <a:pt x="0" y="1555"/>
                  </a:cubicBezTo>
                  <a:cubicBezTo>
                    <a:pt x="0" y="2411"/>
                    <a:pt x="699" y="3109"/>
                    <a:pt x="1555" y="3109"/>
                  </a:cubicBezTo>
                  <a:cubicBezTo>
                    <a:pt x="1971" y="3109"/>
                    <a:pt x="2366" y="2946"/>
                    <a:pt x="2658" y="2648"/>
                  </a:cubicBezTo>
                  <a:lnTo>
                    <a:pt x="1555" y="1555"/>
                  </a:lnTo>
                  <a:lnTo>
                    <a:pt x="15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377;p36">
              <a:extLst>
                <a:ext uri="{FF2B5EF4-FFF2-40B4-BE49-F238E27FC236}">
                  <a16:creationId xmlns:a16="http://schemas.microsoft.com/office/drawing/2014/main" id="{D019C3B9-F03D-24B5-E814-1FAD3A2A69FD}"/>
                </a:ext>
              </a:extLst>
            </p:cNvPr>
            <p:cNvSpPr/>
            <p:nvPr/>
          </p:nvSpPr>
          <p:spPr>
            <a:xfrm>
              <a:off x="5150402" y="3252474"/>
              <a:ext cx="114083" cy="183119"/>
            </a:xfrm>
            <a:custGeom>
              <a:avLst/>
              <a:gdLst/>
              <a:ahLst/>
              <a:cxnLst/>
              <a:rect l="l" t="t" r="r" b="b"/>
              <a:pathLst>
                <a:path w="1555" h="2496" extrusionOk="0">
                  <a:moveTo>
                    <a:pt x="1555" y="1"/>
                  </a:moveTo>
                  <a:cubicBezTo>
                    <a:pt x="699" y="1"/>
                    <a:pt x="0" y="705"/>
                    <a:pt x="0" y="1555"/>
                  </a:cubicBezTo>
                  <a:cubicBezTo>
                    <a:pt x="0" y="1893"/>
                    <a:pt x="107" y="2225"/>
                    <a:pt x="316" y="2496"/>
                  </a:cubicBezTo>
                  <a:lnTo>
                    <a:pt x="1555" y="1555"/>
                  </a:lnTo>
                  <a:lnTo>
                    <a:pt x="15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378;p36">
              <a:extLst>
                <a:ext uri="{FF2B5EF4-FFF2-40B4-BE49-F238E27FC236}">
                  <a16:creationId xmlns:a16="http://schemas.microsoft.com/office/drawing/2014/main" id="{3422AA4F-A297-44D5-4061-7C2433A01E2B}"/>
                </a:ext>
              </a:extLst>
            </p:cNvPr>
            <p:cNvSpPr/>
            <p:nvPr/>
          </p:nvSpPr>
          <p:spPr>
            <a:xfrm>
              <a:off x="5187157" y="3252474"/>
              <a:ext cx="77327" cy="114156"/>
            </a:xfrm>
            <a:custGeom>
              <a:avLst/>
              <a:gdLst/>
              <a:ahLst/>
              <a:cxnLst/>
              <a:rect l="l" t="t" r="r" b="b"/>
              <a:pathLst>
                <a:path w="1054" h="1556" extrusionOk="0">
                  <a:moveTo>
                    <a:pt x="1054" y="1"/>
                  </a:moveTo>
                  <a:cubicBezTo>
                    <a:pt x="862" y="1"/>
                    <a:pt x="665" y="35"/>
                    <a:pt x="490" y="108"/>
                  </a:cubicBezTo>
                  <a:cubicBezTo>
                    <a:pt x="310" y="175"/>
                    <a:pt x="141" y="277"/>
                    <a:pt x="0" y="412"/>
                  </a:cubicBezTo>
                  <a:lnTo>
                    <a:pt x="1054" y="1555"/>
                  </a:lnTo>
                  <a:lnTo>
                    <a:pt x="1054" y="1"/>
                  </a:lnTo>
                  <a:close/>
                </a:path>
              </a:pathLst>
            </a:custGeom>
            <a:solidFill>
              <a:srgbClr val="D85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379;p36">
              <a:extLst>
                <a:ext uri="{FF2B5EF4-FFF2-40B4-BE49-F238E27FC236}">
                  <a16:creationId xmlns:a16="http://schemas.microsoft.com/office/drawing/2014/main" id="{86373BBE-8AE3-FDA4-F3E2-F25400965112}"/>
                </a:ext>
              </a:extLst>
            </p:cNvPr>
            <p:cNvSpPr/>
            <p:nvPr/>
          </p:nvSpPr>
          <p:spPr>
            <a:xfrm>
              <a:off x="4811604" y="3715699"/>
              <a:ext cx="538793" cy="318551"/>
            </a:xfrm>
            <a:custGeom>
              <a:avLst/>
              <a:gdLst/>
              <a:ahLst/>
              <a:cxnLst/>
              <a:rect l="l" t="t" r="r" b="b"/>
              <a:pathLst>
                <a:path w="7344" h="4342" extrusionOk="0">
                  <a:moveTo>
                    <a:pt x="213" y="1"/>
                  </a:moveTo>
                  <a:cubicBezTo>
                    <a:pt x="142" y="1"/>
                    <a:pt x="71" y="4"/>
                    <a:pt x="0" y="11"/>
                  </a:cubicBezTo>
                  <a:lnTo>
                    <a:pt x="0" y="4342"/>
                  </a:lnTo>
                  <a:lnTo>
                    <a:pt x="7344" y="4342"/>
                  </a:lnTo>
                  <a:lnTo>
                    <a:pt x="7344" y="1053"/>
                  </a:lnTo>
                  <a:cubicBezTo>
                    <a:pt x="7203" y="1357"/>
                    <a:pt x="6995" y="1638"/>
                    <a:pt x="6736" y="1864"/>
                  </a:cubicBezTo>
                  <a:cubicBezTo>
                    <a:pt x="6170" y="2352"/>
                    <a:pt x="5375" y="2596"/>
                    <a:pt x="4592" y="2596"/>
                  </a:cubicBezTo>
                  <a:cubicBezTo>
                    <a:pt x="4526" y="2596"/>
                    <a:pt x="4459" y="2594"/>
                    <a:pt x="4393" y="2590"/>
                  </a:cubicBezTo>
                  <a:cubicBezTo>
                    <a:pt x="3892" y="2562"/>
                    <a:pt x="3379" y="2427"/>
                    <a:pt x="2991" y="2140"/>
                  </a:cubicBezTo>
                  <a:cubicBezTo>
                    <a:pt x="2394" y="1695"/>
                    <a:pt x="2157" y="957"/>
                    <a:pt x="1594" y="484"/>
                  </a:cubicBezTo>
                  <a:cubicBezTo>
                    <a:pt x="1224" y="173"/>
                    <a:pt x="715"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80;p36">
              <a:extLst>
                <a:ext uri="{FF2B5EF4-FFF2-40B4-BE49-F238E27FC236}">
                  <a16:creationId xmlns:a16="http://schemas.microsoft.com/office/drawing/2014/main" id="{B0F8028C-3589-27C0-ED5B-D8436CAB1842}"/>
                </a:ext>
              </a:extLst>
            </p:cNvPr>
            <p:cNvSpPr/>
            <p:nvPr/>
          </p:nvSpPr>
          <p:spPr>
            <a:xfrm>
              <a:off x="4812045" y="3700586"/>
              <a:ext cx="542533" cy="334104"/>
            </a:xfrm>
            <a:custGeom>
              <a:avLst/>
              <a:gdLst/>
              <a:ahLst/>
              <a:cxnLst/>
              <a:rect l="l" t="t" r="r" b="b"/>
              <a:pathLst>
                <a:path w="7395" h="4554" extrusionOk="0">
                  <a:moveTo>
                    <a:pt x="4408" y="1"/>
                  </a:moveTo>
                  <a:cubicBezTo>
                    <a:pt x="4216" y="1"/>
                    <a:pt x="4023" y="43"/>
                    <a:pt x="3852" y="127"/>
                  </a:cubicBezTo>
                  <a:cubicBezTo>
                    <a:pt x="3435" y="335"/>
                    <a:pt x="3261" y="808"/>
                    <a:pt x="3154" y="1242"/>
                  </a:cubicBezTo>
                  <a:cubicBezTo>
                    <a:pt x="2951" y="2070"/>
                    <a:pt x="2883" y="3787"/>
                    <a:pt x="1712" y="3945"/>
                  </a:cubicBezTo>
                  <a:cubicBezTo>
                    <a:pt x="1673" y="3950"/>
                    <a:pt x="1634" y="3953"/>
                    <a:pt x="1596" y="3953"/>
                  </a:cubicBezTo>
                  <a:cubicBezTo>
                    <a:pt x="742" y="3953"/>
                    <a:pt x="167" y="2716"/>
                    <a:pt x="0" y="1794"/>
                  </a:cubicBezTo>
                  <a:lnTo>
                    <a:pt x="0" y="4553"/>
                  </a:lnTo>
                  <a:lnTo>
                    <a:pt x="7394" y="4553"/>
                  </a:lnTo>
                  <a:cubicBezTo>
                    <a:pt x="6899" y="4553"/>
                    <a:pt x="6482" y="3917"/>
                    <a:pt x="6274" y="3562"/>
                  </a:cubicBezTo>
                  <a:cubicBezTo>
                    <a:pt x="6195" y="3421"/>
                    <a:pt x="6133" y="3281"/>
                    <a:pt x="6088" y="3128"/>
                  </a:cubicBezTo>
                  <a:cubicBezTo>
                    <a:pt x="5784" y="2194"/>
                    <a:pt x="5975" y="1090"/>
                    <a:pt x="5232" y="324"/>
                  </a:cubicBezTo>
                  <a:cubicBezTo>
                    <a:pt x="5024" y="109"/>
                    <a:pt x="4717" y="1"/>
                    <a:pt x="44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0" name="Google Shape;886;p22">
            <a:extLst>
              <a:ext uri="{FF2B5EF4-FFF2-40B4-BE49-F238E27FC236}">
                <a16:creationId xmlns:a16="http://schemas.microsoft.com/office/drawing/2014/main" id="{F0E5E56F-308B-6314-D628-F6E7D782AF93}"/>
              </a:ext>
            </a:extLst>
          </p:cNvPr>
          <p:cNvCxnSpPr>
            <a:cxnSpLocks/>
            <a:stCxn id="2265" idx="4"/>
          </p:cNvCxnSpPr>
          <p:nvPr/>
        </p:nvCxnSpPr>
        <p:spPr>
          <a:xfrm rot="5400000">
            <a:off x="6098181" y="1885351"/>
            <a:ext cx="1207397" cy="2842015"/>
          </a:xfrm>
          <a:prstGeom prst="bentConnector2">
            <a:avLst/>
          </a:prstGeom>
          <a:noFill/>
          <a:ln w="19050" cap="flat" cmpd="sng">
            <a:solidFill>
              <a:srgbClr val="115F8A"/>
            </a:solidFill>
            <a:prstDash val="solid"/>
            <a:round/>
            <a:headEnd type="none" w="med" len="med"/>
            <a:tailEnd type="triangle" w="med" len="med"/>
          </a:ln>
        </p:spPr>
      </p:cxnSp>
      <p:cxnSp>
        <p:nvCxnSpPr>
          <p:cNvPr id="10" name="Conexão reta unidirecional 9">
            <a:extLst>
              <a:ext uri="{FF2B5EF4-FFF2-40B4-BE49-F238E27FC236}">
                <a16:creationId xmlns:a16="http://schemas.microsoft.com/office/drawing/2014/main" id="{A563307B-A68C-45C5-EB75-495933E9394B}"/>
              </a:ext>
            </a:extLst>
          </p:cNvPr>
          <p:cNvCxnSpPr>
            <a:stCxn id="2240" idx="6"/>
            <a:endCxn id="2245" idx="2"/>
          </p:cNvCxnSpPr>
          <p:nvPr/>
        </p:nvCxnSpPr>
        <p:spPr>
          <a:xfrm>
            <a:off x="1203449" y="2416310"/>
            <a:ext cx="867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BA1F3FAA-8012-24B2-FE35-1BED47C978DC}"/>
              </a:ext>
            </a:extLst>
          </p:cNvPr>
          <p:cNvSpPr txBox="1"/>
          <p:nvPr/>
        </p:nvSpPr>
        <p:spPr>
          <a:xfrm>
            <a:off x="1226525" y="2196677"/>
            <a:ext cx="1099092" cy="276999"/>
          </a:xfrm>
          <a:prstGeom prst="rect">
            <a:avLst/>
          </a:prstGeom>
          <a:noFill/>
        </p:spPr>
        <p:txBody>
          <a:bodyPr wrap="square" rtlCol="0">
            <a:spAutoFit/>
          </a:bodyPr>
          <a:lstStyle/>
          <a:p>
            <a:r>
              <a:rPr lang="pt-PT" sz="1200" dirty="0">
                <a:latin typeface="Roboto" panose="02000000000000000000" pitchFamily="2" charset="0"/>
                <a:ea typeface="Roboto" panose="02000000000000000000" pitchFamily="2" charset="0"/>
              </a:rPr>
              <a:t>JSON file</a:t>
            </a:r>
          </a:p>
        </p:txBody>
      </p:sp>
      <p:sp>
        <p:nvSpPr>
          <p:cNvPr id="272" name="CaixaDeTexto 271">
            <a:extLst>
              <a:ext uri="{FF2B5EF4-FFF2-40B4-BE49-F238E27FC236}">
                <a16:creationId xmlns:a16="http://schemas.microsoft.com/office/drawing/2014/main" id="{60EE6CA1-3485-7F62-A60F-79A549310E92}"/>
              </a:ext>
            </a:extLst>
          </p:cNvPr>
          <p:cNvSpPr txBox="1"/>
          <p:nvPr/>
        </p:nvSpPr>
        <p:spPr>
          <a:xfrm>
            <a:off x="4315844" y="2668373"/>
            <a:ext cx="2045382" cy="276999"/>
          </a:xfrm>
          <a:prstGeom prst="rect">
            <a:avLst/>
          </a:prstGeom>
          <a:noFill/>
        </p:spPr>
        <p:txBody>
          <a:bodyPr wrap="square" rtlCol="0">
            <a:spAutoFit/>
          </a:bodyPr>
          <a:lstStyle/>
          <a:p>
            <a:r>
              <a:rPr lang="pt-PT" sz="1200" dirty="0" err="1">
                <a:latin typeface="Roboto" panose="02000000000000000000" pitchFamily="2" charset="0"/>
                <a:ea typeface="Roboto" panose="02000000000000000000" pitchFamily="2" charset="0"/>
              </a:rPr>
              <a:t>Mysql.connector</a:t>
            </a:r>
            <a:r>
              <a:rPr lang="pt-PT" sz="1200" dirty="0">
                <a:latin typeface="Roboto" panose="02000000000000000000" pitchFamily="2" charset="0"/>
                <a:ea typeface="Roboto" panose="02000000000000000000" pitchFamily="2" charset="0"/>
              </a:rPr>
              <a:t> (</a:t>
            </a:r>
            <a:r>
              <a:rPr lang="pt-PT" sz="1200" dirty="0" err="1">
                <a:latin typeface="Roboto" panose="02000000000000000000" pitchFamily="2" charset="0"/>
                <a:ea typeface="Roboto" panose="02000000000000000000" pitchFamily="2" charset="0"/>
              </a:rPr>
              <a:t>Python</a:t>
            </a:r>
            <a:r>
              <a:rPr lang="pt-PT" sz="1200" dirty="0">
                <a:latin typeface="Roboto" panose="02000000000000000000" pitchFamily="2" charset="0"/>
                <a:ea typeface="Roboto" panose="02000000000000000000" pitchFamily="2" charset="0"/>
              </a:rPr>
              <a:t>)</a:t>
            </a:r>
          </a:p>
        </p:txBody>
      </p:sp>
      <p:cxnSp>
        <p:nvCxnSpPr>
          <p:cNvPr id="277" name="Google Shape;886;p22">
            <a:extLst>
              <a:ext uri="{FF2B5EF4-FFF2-40B4-BE49-F238E27FC236}">
                <a16:creationId xmlns:a16="http://schemas.microsoft.com/office/drawing/2014/main" id="{B6594C98-1647-8C6A-8159-24267E8CC811}"/>
              </a:ext>
            </a:extLst>
          </p:cNvPr>
          <p:cNvCxnSpPr>
            <a:cxnSpLocks/>
            <a:endCxn id="2260" idx="4"/>
          </p:cNvCxnSpPr>
          <p:nvPr/>
        </p:nvCxnSpPr>
        <p:spPr>
          <a:xfrm>
            <a:off x="3814579" y="2633518"/>
            <a:ext cx="2867132" cy="69142"/>
          </a:xfrm>
          <a:prstGeom prst="bentConnector4">
            <a:avLst>
              <a:gd name="adj1" fmla="val -370"/>
              <a:gd name="adj2" fmla="val 430624"/>
            </a:avLst>
          </a:prstGeom>
          <a:noFill/>
          <a:ln w="9525" cap="flat" cmpd="sng">
            <a:solidFill>
              <a:srgbClr val="115F8A"/>
            </a:solidFill>
            <a:prstDash val="solid"/>
            <a:round/>
            <a:headEnd type="none" w="med" len="med"/>
            <a:tailEnd type="triangle" w="med" len="med"/>
          </a:ln>
        </p:spPr>
      </p:cxnSp>
      <p:sp>
        <p:nvSpPr>
          <p:cNvPr id="281" name="Google Shape;2256;p36">
            <a:extLst>
              <a:ext uri="{FF2B5EF4-FFF2-40B4-BE49-F238E27FC236}">
                <a16:creationId xmlns:a16="http://schemas.microsoft.com/office/drawing/2014/main" id="{07B71C49-6908-4133-383A-1532C30442BE}"/>
              </a:ext>
            </a:extLst>
          </p:cNvPr>
          <p:cNvSpPr txBox="1"/>
          <p:nvPr/>
        </p:nvSpPr>
        <p:spPr>
          <a:xfrm>
            <a:off x="6150886" y="1742815"/>
            <a:ext cx="1059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MySQL</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cxnSp>
        <p:nvCxnSpPr>
          <p:cNvPr id="288" name="Conexão reta unidirecional 287">
            <a:extLst>
              <a:ext uri="{FF2B5EF4-FFF2-40B4-BE49-F238E27FC236}">
                <a16:creationId xmlns:a16="http://schemas.microsoft.com/office/drawing/2014/main" id="{93BC2FBE-F8DF-2529-3D39-83726CFE5C87}"/>
              </a:ext>
            </a:extLst>
          </p:cNvPr>
          <p:cNvCxnSpPr>
            <a:cxnSpLocks/>
          </p:cNvCxnSpPr>
          <p:nvPr/>
        </p:nvCxnSpPr>
        <p:spPr>
          <a:xfrm flipH="1">
            <a:off x="1963149" y="3888112"/>
            <a:ext cx="1807267" cy="6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2" name="Google Shape;2265;p36">
            <a:extLst>
              <a:ext uri="{FF2B5EF4-FFF2-40B4-BE49-F238E27FC236}">
                <a16:creationId xmlns:a16="http://schemas.microsoft.com/office/drawing/2014/main" id="{DAFBC4C3-38E7-1172-71C3-4BC220F4F749}"/>
              </a:ext>
            </a:extLst>
          </p:cNvPr>
          <p:cNvSpPr/>
          <p:nvPr/>
        </p:nvSpPr>
        <p:spPr>
          <a:xfrm>
            <a:off x="5053583" y="3994466"/>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sym typeface="Fira Sans Extra Condensed"/>
              </a:rPr>
              <a:t>7</a:t>
            </a:r>
            <a:endParaRPr dirty="0">
              <a:solidFill>
                <a:schemeClr val="lt1"/>
              </a:solidFill>
            </a:endParaRPr>
          </a:p>
        </p:txBody>
      </p:sp>
      <p:grpSp>
        <p:nvGrpSpPr>
          <p:cNvPr id="24" name="Agrupar 23">
            <a:extLst>
              <a:ext uri="{FF2B5EF4-FFF2-40B4-BE49-F238E27FC236}">
                <a16:creationId xmlns:a16="http://schemas.microsoft.com/office/drawing/2014/main" id="{E658F330-32FD-A664-80CF-DD4A8A14820A}"/>
              </a:ext>
            </a:extLst>
          </p:cNvPr>
          <p:cNvGrpSpPr/>
          <p:nvPr/>
        </p:nvGrpSpPr>
        <p:grpSpPr>
          <a:xfrm>
            <a:off x="5584186" y="3933640"/>
            <a:ext cx="1886280" cy="767550"/>
            <a:chOff x="5569576" y="3699824"/>
            <a:chExt cx="1886280" cy="767550"/>
          </a:xfrm>
        </p:grpSpPr>
        <p:sp>
          <p:nvSpPr>
            <p:cNvPr id="293" name="Google Shape;2256;p36">
              <a:extLst>
                <a:ext uri="{FF2B5EF4-FFF2-40B4-BE49-F238E27FC236}">
                  <a16:creationId xmlns:a16="http://schemas.microsoft.com/office/drawing/2014/main" id="{478A1FF3-BBCF-C003-607B-E216F58DF1DB}"/>
                </a:ext>
              </a:extLst>
            </p:cNvPr>
            <p:cNvSpPr txBox="1"/>
            <p:nvPr/>
          </p:nvSpPr>
          <p:spPr>
            <a:xfrm>
              <a:off x="5569576" y="3699824"/>
              <a:ext cx="1395576"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PowerBI</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294" name="Google Shape;2267;p36">
              <a:extLst>
                <a:ext uri="{FF2B5EF4-FFF2-40B4-BE49-F238E27FC236}">
                  <a16:creationId xmlns:a16="http://schemas.microsoft.com/office/drawing/2014/main" id="{FB687374-A2F4-DDDD-06C3-8EE79BE03C46}"/>
                </a:ext>
              </a:extLst>
            </p:cNvPr>
            <p:cNvSpPr txBox="1"/>
            <p:nvPr/>
          </p:nvSpPr>
          <p:spPr>
            <a:xfrm>
              <a:off x="5708072" y="3928728"/>
              <a:ext cx="1747784" cy="53864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latin typeface="Roboto"/>
                  <a:ea typeface="Roboto"/>
                  <a:cs typeface="Roboto"/>
                  <a:sym typeface="Roboto"/>
                </a:rPr>
                <a:t>Construção da Interface BI</a:t>
              </a:r>
              <a:endParaRPr sz="1200" dirty="0">
                <a:latin typeface="Roboto"/>
                <a:ea typeface="Roboto"/>
                <a:cs typeface="Roboto"/>
                <a:sym typeface="Roboto"/>
              </a:endParaRPr>
            </a:p>
          </p:txBody>
        </p:sp>
      </p:grpSp>
      <p:sp>
        <p:nvSpPr>
          <p:cNvPr id="295" name="Google Shape;2265;p36">
            <a:extLst>
              <a:ext uri="{FF2B5EF4-FFF2-40B4-BE49-F238E27FC236}">
                <a16:creationId xmlns:a16="http://schemas.microsoft.com/office/drawing/2014/main" id="{D6F3293A-3111-D798-DB29-E4A4EBE77375}"/>
              </a:ext>
            </a:extLst>
          </p:cNvPr>
          <p:cNvSpPr/>
          <p:nvPr/>
        </p:nvSpPr>
        <p:spPr>
          <a:xfrm>
            <a:off x="1545350" y="3999344"/>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sym typeface="Fira Sans Extra Condensed"/>
              </a:rPr>
              <a:t>8</a:t>
            </a:r>
            <a:endParaRPr dirty="0">
              <a:solidFill>
                <a:schemeClr val="lt1"/>
              </a:solidFill>
            </a:endParaRPr>
          </a:p>
        </p:txBody>
      </p:sp>
      <p:grpSp>
        <p:nvGrpSpPr>
          <p:cNvPr id="299" name="Agrupar 298">
            <a:extLst>
              <a:ext uri="{FF2B5EF4-FFF2-40B4-BE49-F238E27FC236}">
                <a16:creationId xmlns:a16="http://schemas.microsoft.com/office/drawing/2014/main" id="{7F784A30-557E-020B-2297-2CF81E5C1328}"/>
              </a:ext>
            </a:extLst>
          </p:cNvPr>
          <p:cNvGrpSpPr/>
          <p:nvPr/>
        </p:nvGrpSpPr>
        <p:grpSpPr>
          <a:xfrm>
            <a:off x="2128088" y="3917956"/>
            <a:ext cx="1747784" cy="761768"/>
            <a:chOff x="5708072" y="3705606"/>
            <a:chExt cx="1747784" cy="761768"/>
          </a:xfrm>
        </p:grpSpPr>
        <p:sp>
          <p:nvSpPr>
            <p:cNvPr id="300" name="Google Shape;2256;p36">
              <a:extLst>
                <a:ext uri="{FF2B5EF4-FFF2-40B4-BE49-F238E27FC236}">
                  <a16:creationId xmlns:a16="http://schemas.microsoft.com/office/drawing/2014/main" id="{CC25C636-9F04-7BE1-FEB2-177DA7B34253}"/>
                </a:ext>
              </a:extLst>
            </p:cNvPr>
            <p:cNvSpPr txBox="1"/>
            <p:nvPr/>
          </p:nvSpPr>
          <p:spPr>
            <a:xfrm>
              <a:off x="5709267" y="3705606"/>
              <a:ext cx="1403585" cy="348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1600" b="1" dirty="0">
                  <a:solidFill>
                    <a:srgbClr val="434343"/>
                  </a:solidFill>
                  <a:latin typeface="Montserrat ExtraBold" panose="00000900000000000000" pitchFamily="2" charset="0"/>
                  <a:ea typeface="Fira Sans Extra Condensed"/>
                  <a:cs typeface="Fira Sans Extra Condensed"/>
                  <a:sym typeface="Fira Sans Extra Condensed"/>
                </a:rPr>
                <a:t>iframe</a:t>
              </a:r>
              <a:endParaRPr sz="1600" b="1" dirty="0">
                <a:solidFill>
                  <a:srgbClr val="434343"/>
                </a:solidFill>
                <a:latin typeface="Montserrat ExtraBold" panose="00000900000000000000" pitchFamily="2" charset="0"/>
                <a:ea typeface="Fira Sans Extra Condensed"/>
                <a:cs typeface="Fira Sans Extra Condensed"/>
                <a:sym typeface="Fira Sans Extra Condensed"/>
              </a:endParaRPr>
            </a:p>
          </p:txBody>
        </p:sp>
        <p:sp>
          <p:nvSpPr>
            <p:cNvPr id="301" name="Google Shape;2267;p36">
              <a:extLst>
                <a:ext uri="{FF2B5EF4-FFF2-40B4-BE49-F238E27FC236}">
                  <a16:creationId xmlns:a16="http://schemas.microsoft.com/office/drawing/2014/main" id="{66553CE4-1A5D-7F41-D73D-8CC4B9F074C7}"/>
                </a:ext>
              </a:extLst>
            </p:cNvPr>
            <p:cNvSpPr txBox="1"/>
            <p:nvPr/>
          </p:nvSpPr>
          <p:spPr>
            <a:xfrm>
              <a:off x="5708072" y="3928728"/>
              <a:ext cx="1747784" cy="53864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latin typeface="Roboto"/>
                  <a:ea typeface="Roboto"/>
                  <a:cs typeface="Roboto"/>
                  <a:sym typeface="Roboto"/>
                </a:rPr>
                <a:t>Incorporação do Relatório do PowerBi numa página Web </a:t>
              </a:r>
              <a:endParaRPr sz="1200" dirty="0">
                <a:latin typeface="Roboto"/>
                <a:ea typeface="Roboto"/>
                <a:cs typeface="Roboto"/>
                <a:sym typeface="Roboto"/>
              </a:endParaRPr>
            </a:p>
          </p:txBody>
        </p:sp>
      </p:grpSp>
      <p:pic>
        <p:nvPicPr>
          <p:cNvPr id="28" name="Imagem 27">
            <a:extLst>
              <a:ext uri="{FF2B5EF4-FFF2-40B4-BE49-F238E27FC236}">
                <a16:creationId xmlns:a16="http://schemas.microsoft.com/office/drawing/2014/main" id="{DB95449F-F5F2-2D2A-5959-E5273AD4F2E5}"/>
              </a:ext>
            </a:extLst>
          </p:cNvPr>
          <p:cNvPicPr>
            <a:picLocks noChangeAspect="1"/>
          </p:cNvPicPr>
          <p:nvPr/>
        </p:nvPicPr>
        <p:blipFill>
          <a:blip r:embed="rId5">
            <a:duotone>
              <a:prstClr val="black"/>
              <a:schemeClr val="accent5">
                <a:tint val="45000"/>
                <a:satMod val="400000"/>
              </a:schemeClr>
            </a:duotone>
          </a:blip>
          <a:stretch>
            <a:fillRect/>
          </a:stretch>
        </p:blipFill>
        <p:spPr>
          <a:xfrm>
            <a:off x="2956142" y="904408"/>
            <a:ext cx="1725925" cy="2084846"/>
          </a:xfrm>
          <a:prstGeom prst="rect">
            <a:avLst/>
          </a:prstGeom>
        </p:spPr>
      </p:pic>
      <mc:AlternateContent xmlns:mc="http://schemas.openxmlformats.org/markup-compatibility/2006">
        <mc:Choice xmlns:pslz="http://schemas.microsoft.com/office/powerpoint/2016/slidezoom" Requires="pslz">
          <p:graphicFrame>
            <p:nvGraphicFramePr>
              <p:cNvPr id="3" name="Pré-visualização de Diapositivo 2">
                <a:extLst>
                  <a:ext uri="{FF2B5EF4-FFF2-40B4-BE49-F238E27FC236}">
                    <a16:creationId xmlns:a16="http://schemas.microsoft.com/office/drawing/2014/main" id="{8CEA378B-1D1B-C8BC-3652-47CFD1CE4895}"/>
                  </a:ext>
                </a:extLst>
              </p:cNvPr>
              <p:cNvGraphicFramePr>
                <a:graphicFrameLocks noChangeAspect="1"/>
              </p:cNvGraphicFramePr>
              <p:nvPr>
                <p:extLst>
                  <p:ext uri="{D42A27DB-BD31-4B8C-83A1-F6EECF244321}">
                    <p14:modId xmlns:p14="http://schemas.microsoft.com/office/powerpoint/2010/main" val="1345879209"/>
                  </p:ext>
                </p:extLst>
              </p:nvPr>
            </p:nvGraphicFramePr>
            <p:xfrm>
              <a:off x="4377365" y="2147787"/>
              <a:ext cx="81278" cy="45719"/>
            </p:xfrm>
            <a:graphic>
              <a:graphicData uri="http://schemas.microsoft.com/office/powerpoint/2016/slidezoom">
                <pslz:sldZm>
                  <pslz:sldZmObj sldId="300" cId="24477559">
                    <pslz:zmPr id="{06786D91-FC93-49B9-9865-FB801DD61FC4}" returnToParent="0" transitionDur="1000">
                      <p166:blipFill xmlns:p166="http://schemas.microsoft.com/office/powerpoint/2016/6/main">
                        <a:blip r:embed="rId6"/>
                        <a:stretch>
                          <a:fillRect/>
                        </a:stretch>
                      </p166:blipFill>
                      <p166:spPr xmlns:p166="http://schemas.microsoft.com/office/powerpoint/2016/6/main">
                        <a:xfrm>
                          <a:off x="0" y="0"/>
                          <a:ext cx="81278" cy="45719"/>
                        </a:xfrm>
                        <a:prstGeom prst="rect">
                          <a:avLst/>
                        </a:prstGeom>
                        <a:ln w="3175">
                          <a:solidFill>
                            <a:prstClr val="ltGray"/>
                          </a:solidFill>
                        </a:ln>
                      </p166:spPr>
                    </pslz:zmPr>
                  </pslz:sldZmObj>
                </pslz:sldZm>
              </a:graphicData>
            </a:graphic>
          </p:graphicFrame>
        </mc:Choice>
        <mc:Fallback>
          <p:pic>
            <p:nvPicPr>
              <p:cNvPr id="3" name="Pré-visualização de Diapositivo 2">
                <a:hlinkClick r:id="rId7" action="ppaction://hlinksldjump"/>
                <a:extLst>
                  <a:ext uri="{FF2B5EF4-FFF2-40B4-BE49-F238E27FC236}">
                    <a16:creationId xmlns:a16="http://schemas.microsoft.com/office/drawing/2014/main" id="{8CEA378B-1D1B-C8BC-3652-47CFD1CE4895}"/>
                  </a:ext>
                </a:extLst>
              </p:cNvPr>
              <p:cNvPicPr>
                <a:picLocks noGrp="1" noRot="1" noChangeAspect="1" noMove="1" noResize="1" noEditPoints="1" noAdjustHandles="1" noChangeArrowheads="1" noChangeShapeType="1"/>
              </p:cNvPicPr>
              <p:nvPr/>
            </p:nvPicPr>
            <p:blipFill>
              <a:blip r:embed="rId6"/>
              <a:stretch>
                <a:fillRect/>
              </a:stretch>
            </p:blipFill>
            <p:spPr>
              <a:xfrm>
                <a:off x="4377365" y="2147787"/>
                <a:ext cx="81278" cy="45719"/>
              </a:xfrm>
              <a:prstGeom prst="rect">
                <a:avLst/>
              </a:prstGeom>
              <a:ln w="3175">
                <a:solidFill>
                  <a:prstClr val="ltGray"/>
                </a:solidFill>
              </a:ln>
            </p:spPr>
          </p:pic>
        </mc:Fallback>
      </mc:AlternateContent>
    </p:spTree>
    <p:extLst>
      <p:ext uri="{BB962C8B-B14F-4D97-AF65-F5344CB8AC3E}">
        <p14:creationId xmlns:p14="http://schemas.microsoft.com/office/powerpoint/2010/main" val="2786626854"/>
      </p:ext>
    </p:extLst>
  </p:cSld>
  <p:clrMapOvr>
    <a:masterClrMapping/>
  </p:clrMapOvr>
</p:sld>
</file>

<file path=ppt/theme/theme1.xml><?xml version="1.0" encoding="utf-8"?>
<a:theme xmlns:a="http://schemas.openxmlformats.org/drawingml/2006/main" name="Privacy &amp; Big Data Infographics by Slidesgo">
  <a:themeElements>
    <a:clrScheme name="Simple Light">
      <a:dk1>
        <a:srgbClr val="000000"/>
      </a:dk1>
      <a:lt1>
        <a:srgbClr val="FFFFFF"/>
      </a:lt1>
      <a:dk2>
        <a:srgbClr val="818181"/>
      </a:dk2>
      <a:lt2>
        <a:srgbClr val="E6E6E6"/>
      </a:lt2>
      <a:accent1>
        <a:srgbClr val="115F8A"/>
      </a:accent1>
      <a:accent2>
        <a:srgbClr val="01B8AC"/>
      </a:accent2>
      <a:accent3>
        <a:srgbClr val="5CCFEE"/>
      </a:accent3>
      <a:accent4>
        <a:srgbClr val="FDCD51"/>
      </a:accent4>
      <a:accent5>
        <a:srgbClr val="115F8A"/>
      </a:accent5>
      <a:accent6>
        <a:srgbClr val="01B8AC"/>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1766</TotalTime>
  <Words>3440</Words>
  <Application>Microsoft Office PowerPoint</Application>
  <PresentationFormat>Apresentação no Ecrã (16:9)</PresentationFormat>
  <Paragraphs>319</Paragraphs>
  <Slides>26</Slides>
  <Notes>26</Notes>
  <HiddenSlides>0</HiddenSlides>
  <MMClips>2</MMClips>
  <ScaleCrop>false</ScaleCrop>
  <HeadingPairs>
    <vt:vector size="6" baseType="variant">
      <vt:variant>
        <vt:lpstr>Tipos de letra usados</vt:lpstr>
      </vt:variant>
      <vt:variant>
        <vt:i4>11</vt:i4>
      </vt:variant>
      <vt:variant>
        <vt:lpstr>Tema</vt:lpstr>
      </vt:variant>
      <vt:variant>
        <vt:i4>1</vt:i4>
      </vt:variant>
      <vt:variant>
        <vt:lpstr>Títulos dos diapositivos</vt:lpstr>
      </vt:variant>
      <vt:variant>
        <vt:i4>26</vt:i4>
      </vt:variant>
    </vt:vector>
  </HeadingPairs>
  <TitlesOfParts>
    <vt:vector size="38" baseType="lpstr">
      <vt:lpstr>Source Serif Pro</vt:lpstr>
      <vt:lpstr>Montserrat Black</vt:lpstr>
      <vt:lpstr>Roboto</vt:lpstr>
      <vt:lpstr>Fira Sans Extra Condensed</vt:lpstr>
      <vt:lpstr>Fira Sans Extra Condensed SemiBold</vt:lpstr>
      <vt:lpstr>Wingdings</vt:lpstr>
      <vt:lpstr>Calibri</vt:lpstr>
      <vt:lpstr>Work Sans</vt:lpstr>
      <vt:lpstr>Arial</vt:lpstr>
      <vt:lpstr>Arial</vt:lpstr>
      <vt:lpstr>Montserrat ExtraBold</vt:lpstr>
      <vt:lpstr>Privacy &amp; Big Data Infographics by Slidesgo</vt:lpstr>
      <vt:lpstr>RANU INDICADORES</vt:lpstr>
      <vt:lpstr>FERRAMENTAS DE BI</vt:lpstr>
      <vt:lpstr>PIPELINE DO PROJETO</vt:lpstr>
      <vt:lpstr>MODELAÇÃO DO TEMPLATE</vt:lpstr>
      <vt:lpstr>MODELAÇÃO DO TEMPLATE</vt:lpstr>
      <vt:lpstr>MODELAÇÃO DO TEMPLATE</vt:lpstr>
      <vt:lpstr>PIPELINE DO PROJETO</vt:lpstr>
      <vt:lpstr>MAPEAMENTO</vt:lpstr>
      <vt:lpstr>PIPELINE DO PROJETO</vt:lpstr>
      <vt:lpstr>POVOAMENTO DA BASE DE DADOS</vt:lpstr>
      <vt:lpstr>PIPELINE DO PROJETO</vt:lpstr>
      <vt:lpstr>MODELAÇÃO DO DATA WAREHOUSE</vt:lpstr>
      <vt:lpstr>PIPELINE DO PROJETO</vt:lpstr>
      <vt:lpstr>Apresentação do PowerPoint</vt:lpstr>
      <vt:lpstr>Apresentação do PowerPoint</vt:lpstr>
      <vt:lpstr>Apresentação do PowerPoint</vt:lpstr>
      <vt:lpstr>Apresentação do PowerPoint</vt:lpstr>
      <vt:lpstr>PIPELINE DO PROJETO</vt:lpstr>
      <vt:lpstr>PIPELINE DO PROJETO</vt:lpstr>
      <vt:lpstr>CONSTRUÇÃO DA INTERFACE BI</vt:lpstr>
      <vt:lpstr>PIPELINE DO PROJETO</vt:lpstr>
      <vt:lpstr>POWERBI VS. TABLEAU</vt:lpstr>
      <vt:lpstr>POWERBI VS. TABLEAU</vt:lpstr>
      <vt:lpstr>POWERBI VS. TABLEAU</vt:lpstr>
      <vt:lpstr>CONCLUSÕES E MELHORIAS</vt:lpstr>
      <vt:lpstr>OBRIGADA PELA VOSSA ATENÇÃO!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RANU INDICADORES</dc:title>
  <cp:lastModifiedBy>Lara Vaz</cp:lastModifiedBy>
  <cp:revision>34</cp:revision>
  <dcterms:modified xsi:type="dcterms:W3CDTF">2022-06-08T17:11:38Z</dcterms:modified>
</cp:coreProperties>
</file>